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59" r:id="rId2"/>
  </p:sldIdLst>
  <p:sldSz cx="25199975" cy="32399288"/>
  <p:notesSz cx="6858000" cy="9144000"/>
  <p:defaultTextStyle>
    <a:defPPr>
      <a:defRPr lang="en-US"/>
    </a:defPPr>
    <a:lvl1pPr marL="0" algn="l" defTabSz="1645594" rtl="0" eaLnBrk="1" latinLnBrk="0" hangingPunct="1">
      <a:defRPr sz="6479" kern="1200">
        <a:solidFill>
          <a:schemeClr val="tx1"/>
        </a:solidFill>
        <a:latin typeface="+mn-lt"/>
        <a:ea typeface="+mn-ea"/>
        <a:cs typeface="+mn-cs"/>
      </a:defRPr>
    </a:lvl1pPr>
    <a:lvl2pPr marL="1645594" algn="l" defTabSz="1645594" rtl="0" eaLnBrk="1" latinLnBrk="0" hangingPunct="1">
      <a:defRPr sz="6479" kern="1200">
        <a:solidFill>
          <a:schemeClr val="tx1"/>
        </a:solidFill>
        <a:latin typeface="+mn-lt"/>
        <a:ea typeface="+mn-ea"/>
        <a:cs typeface="+mn-cs"/>
      </a:defRPr>
    </a:lvl2pPr>
    <a:lvl3pPr marL="3291188" algn="l" defTabSz="1645594" rtl="0" eaLnBrk="1" latinLnBrk="0" hangingPunct="1">
      <a:defRPr sz="6479" kern="1200">
        <a:solidFill>
          <a:schemeClr val="tx1"/>
        </a:solidFill>
        <a:latin typeface="+mn-lt"/>
        <a:ea typeface="+mn-ea"/>
        <a:cs typeface="+mn-cs"/>
      </a:defRPr>
    </a:lvl3pPr>
    <a:lvl4pPr marL="4936783" algn="l" defTabSz="1645594" rtl="0" eaLnBrk="1" latinLnBrk="0" hangingPunct="1">
      <a:defRPr sz="6479" kern="1200">
        <a:solidFill>
          <a:schemeClr val="tx1"/>
        </a:solidFill>
        <a:latin typeface="+mn-lt"/>
        <a:ea typeface="+mn-ea"/>
        <a:cs typeface="+mn-cs"/>
      </a:defRPr>
    </a:lvl4pPr>
    <a:lvl5pPr marL="6582377" algn="l" defTabSz="1645594" rtl="0" eaLnBrk="1" latinLnBrk="0" hangingPunct="1">
      <a:defRPr sz="6479" kern="1200">
        <a:solidFill>
          <a:schemeClr val="tx1"/>
        </a:solidFill>
        <a:latin typeface="+mn-lt"/>
        <a:ea typeface="+mn-ea"/>
        <a:cs typeface="+mn-cs"/>
      </a:defRPr>
    </a:lvl5pPr>
    <a:lvl6pPr marL="8227971" algn="l" defTabSz="1645594" rtl="0" eaLnBrk="1" latinLnBrk="0" hangingPunct="1">
      <a:defRPr sz="6479" kern="1200">
        <a:solidFill>
          <a:schemeClr val="tx1"/>
        </a:solidFill>
        <a:latin typeface="+mn-lt"/>
        <a:ea typeface="+mn-ea"/>
        <a:cs typeface="+mn-cs"/>
      </a:defRPr>
    </a:lvl6pPr>
    <a:lvl7pPr marL="9873565" algn="l" defTabSz="1645594" rtl="0" eaLnBrk="1" latinLnBrk="0" hangingPunct="1">
      <a:defRPr sz="6479" kern="1200">
        <a:solidFill>
          <a:schemeClr val="tx1"/>
        </a:solidFill>
        <a:latin typeface="+mn-lt"/>
        <a:ea typeface="+mn-ea"/>
        <a:cs typeface="+mn-cs"/>
      </a:defRPr>
    </a:lvl7pPr>
    <a:lvl8pPr marL="11519163" algn="l" defTabSz="1645594" rtl="0" eaLnBrk="1" latinLnBrk="0" hangingPunct="1">
      <a:defRPr sz="6479" kern="1200">
        <a:solidFill>
          <a:schemeClr val="tx1"/>
        </a:solidFill>
        <a:latin typeface="+mn-lt"/>
        <a:ea typeface="+mn-ea"/>
        <a:cs typeface="+mn-cs"/>
      </a:defRPr>
    </a:lvl8pPr>
    <a:lvl9pPr marL="13164757" algn="l" defTabSz="1645594" rtl="0" eaLnBrk="1" latinLnBrk="0" hangingPunct="1">
      <a:defRPr sz="647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692BA-1069-EF69-DBCF-41AB08ECB868}" v="1078" dt="2020-03-24T15:27:40.288"/>
    <p1510:client id="{10C6CC5C-E9D3-33B4-0535-00CF6147267E}" v="402" dt="2020-05-18T16:20:19.471"/>
    <p1510:client id="{21BA26F1-A42B-2E6F-CA11-408E70D98B2A}" v="22" dt="2020-05-14T11:04:51.713"/>
    <p1510:client id="{566FBE93-73E6-F8DE-D4B0-CD8B6671E5EA}" v="1615" dt="2020-05-14T10:55:22.897"/>
    <p1510:client id="{B6400EFE-B942-0ACD-1750-1D68A5A69918}" v="2" dt="2020-03-24T14:52:57.580"/>
    <p1510:client id="{BB1CC650-51A5-C01B-2EAF-8A20101979D8}" v="1" dt="2020-05-16T12:58:33.972"/>
    <p1510:client id="{E69B9D0B-DD0E-4D5E-86B3-F18A53CE224E}" v="42" dt="2020-03-23T17:08:46.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 d="100"/>
          <a:sy n="18" d="100"/>
        </p:scale>
        <p:origin x="24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4" y="5"/>
            <a:ext cx="26333099" cy="32376792"/>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3536141" y="5519545"/>
            <a:ext cx="18150717" cy="21438028"/>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3745526" y="9709768"/>
            <a:ext cx="17716170" cy="8553997"/>
          </a:xfrm>
        </p:spPr>
        <p:txBody>
          <a:bodyPr bIns="0" anchor="b">
            <a:normAutofit/>
          </a:bodyPr>
          <a:lstStyle>
            <a:lvl1pPr algn="ctr">
              <a:lnSpc>
                <a:spcPct val="80000"/>
              </a:lnSpc>
              <a:defRPr sz="12756" spc="-301">
                <a:solidFill>
                  <a:srgbClr val="FFFEFF"/>
                </a:solidFill>
              </a:defRPr>
            </a:lvl1pPr>
          </a:lstStyle>
          <a:p>
            <a:r>
              <a:rPr lang="en-US"/>
              <a:t>Click to edit Master title style</a:t>
            </a:r>
          </a:p>
        </p:txBody>
      </p:sp>
      <p:sp>
        <p:nvSpPr>
          <p:cNvPr id="3" name="Subtitle 2"/>
          <p:cNvSpPr>
            <a:spLocks noGrp="1"/>
          </p:cNvSpPr>
          <p:nvPr>
            <p:ph type="subTitle" idx="1"/>
          </p:nvPr>
        </p:nvSpPr>
        <p:spPr>
          <a:xfrm>
            <a:off x="3745526" y="18620819"/>
            <a:ext cx="17716170" cy="6302792"/>
          </a:xfrm>
        </p:spPr>
        <p:txBody>
          <a:bodyPr tIns="0">
            <a:normAutofit/>
          </a:bodyPr>
          <a:lstStyle>
            <a:lvl1pPr marL="0" indent="0" algn="ctr">
              <a:lnSpc>
                <a:spcPct val="100000"/>
              </a:lnSpc>
              <a:buNone/>
              <a:defRPr sz="4783" b="0">
                <a:solidFill>
                  <a:srgbClr val="FFFEFF"/>
                </a:solidFill>
              </a:defRPr>
            </a:lvl1pPr>
            <a:lvl2pPr marL="911222" indent="0" algn="ctr">
              <a:buNone/>
              <a:defRPr sz="3986"/>
            </a:lvl2pPr>
            <a:lvl3pPr marL="1822445" indent="0" algn="ctr">
              <a:buNone/>
              <a:defRPr sz="3589"/>
            </a:lvl3pPr>
            <a:lvl4pPr marL="2733667" indent="0" algn="ctr">
              <a:buNone/>
              <a:defRPr sz="3189"/>
            </a:lvl4pPr>
            <a:lvl5pPr marL="3644890" indent="0" algn="ctr">
              <a:buNone/>
              <a:defRPr sz="3189"/>
            </a:lvl5pPr>
            <a:lvl6pPr marL="4556112" indent="0" algn="ctr">
              <a:buNone/>
              <a:defRPr sz="3189"/>
            </a:lvl6pPr>
            <a:lvl7pPr marL="5467335" indent="0" algn="ctr">
              <a:buNone/>
              <a:defRPr sz="3189"/>
            </a:lvl7pPr>
            <a:lvl8pPr marL="6378557" indent="0" algn="ctr">
              <a:buNone/>
              <a:defRPr sz="3189"/>
            </a:lvl8pPr>
            <a:lvl9pPr marL="7289780" indent="0" algn="ctr">
              <a:buNone/>
              <a:defRPr sz="3189"/>
            </a:lvl9pPr>
          </a:lstStyle>
          <a:p>
            <a:r>
              <a:rPr lang="en-US"/>
              <a:t>Click to edit master subtitle style</a:t>
            </a:r>
          </a:p>
        </p:txBody>
      </p:sp>
      <p:sp>
        <p:nvSpPr>
          <p:cNvPr id="4" name="Date Placeholder 3"/>
          <p:cNvSpPr>
            <a:spLocks noGrp="1"/>
          </p:cNvSpPr>
          <p:nvPr>
            <p:ph type="dt" sz="half" idx="10"/>
          </p:nvPr>
        </p:nvSpPr>
        <p:spPr>
          <a:xfrm>
            <a:off x="1763998" y="1511967"/>
            <a:ext cx="7559993" cy="1511967"/>
          </a:xfrm>
        </p:spPr>
        <p:txBody>
          <a:bodyPr vert="horz" lIns="91440" tIns="45720" rIns="91440" bIns="45720" rtlCol="0" anchor="ctr"/>
          <a:lstStyle>
            <a:lvl1pPr>
              <a:defRPr lang="en-US"/>
            </a:lvl1pPr>
          </a:lstStyle>
          <a:p>
            <a:fld id="{48A87A34-81AB-432B-8DAE-1953F412C126}" type="datetimeFigureOut">
              <a:rPr lang="en-US" dirty="0"/>
              <a:pPr/>
              <a:t>5/21/2020</a:t>
            </a:fld>
            <a:endParaRPr lang="en-US"/>
          </a:p>
        </p:txBody>
      </p:sp>
      <p:sp>
        <p:nvSpPr>
          <p:cNvPr id="5" name="Footer Placeholder 4"/>
          <p:cNvSpPr>
            <a:spLocks noGrp="1"/>
          </p:cNvSpPr>
          <p:nvPr>
            <p:ph type="ftr" sz="quarter" idx="11"/>
          </p:nvPr>
        </p:nvSpPr>
        <p:spPr>
          <a:xfrm>
            <a:off x="1763998" y="29418553"/>
            <a:ext cx="21646779" cy="1511967"/>
          </a:xfrm>
        </p:spPr>
        <p:txBody>
          <a:bodyPr/>
          <a:lstStyle>
            <a:lvl1pPr algn="ctr">
              <a:defRPr/>
            </a:lvl1pPr>
          </a:lstStyle>
          <a:p>
            <a:endParaRPr lang="en-US"/>
          </a:p>
        </p:txBody>
      </p:sp>
      <p:sp>
        <p:nvSpPr>
          <p:cNvPr id="6" name="Slide Number Placeholder 5"/>
          <p:cNvSpPr>
            <a:spLocks noGrp="1"/>
          </p:cNvSpPr>
          <p:nvPr>
            <p:ph type="sldNum" sz="quarter" idx="12"/>
          </p:nvPr>
        </p:nvSpPr>
        <p:spPr>
          <a:xfrm>
            <a:off x="21520779" y="1511967"/>
            <a:ext cx="1889998" cy="1511967"/>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68187902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788804" y="5"/>
            <a:ext cx="25965451" cy="32399292"/>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1763998" y="8029379"/>
            <a:ext cx="9057418" cy="16395329"/>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994691" y="11101770"/>
            <a:ext cx="8581370" cy="11682140"/>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12169203" y="3754503"/>
            <a:ext cx="11287193" cy="248360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59870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9" y="5"/>
            <a:ext cx="25965451" cy="32399292"/>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14408231" y="8029379"/>
            <a:ext cx="9057418" cy="16395329"/>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14643796" y="11101768"/>
            <a:ext cx="8576498" cy="11645181"/>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1772758" y="3792713"/>
            <a:ext cx="11349609" cy="248252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63998" y="1511967"/>
            <a:ext cx="7559993" cy="1511967"/>
          </a:xfrm>
        </p:spPr>
        <p:txBody>
          <a:bodyPr/>
          <a:lstStyle/>
          <a:p>
            <a:fld id="{48A87A34-81AB-432B-8DAE-1953F412C126}" type="datetimeFigureOut">
              <a:rPr lang="en-US" dirty="0"/>
              <a:t>5/21/2020</a:t>
            </a:fld>
            <a:endParaRPr lang="en-US"/>
          </a:p>
        </p:txBody>
      </p:sp>
      <p:sp>
        <p:nvSpPr>
          <p:cNvPr id="5" name="Footer Placeholder 4"/>
          <p:cNvSpPr>
            <a:spLocks noGrp="1"/>
          </p:cNvSpPr>
          <p:nvPr>
            <p:ph type="ftr" sz="quarter" idx="11"/>
          </p:nvPr>
        </p:nvSpPr>
        <p:spPr>
          <a:xfrm>
            <a:off x="1763998" y="29418553"/>
            <a:ext cx="21646779" cy="1511967"/>
          </a:xfrm>
        </p:spPr>
        <p:txBody>
          <a:bodyPr/>
          <a:lstStyle/>
          <a:p>
            <a:endParaRPr lang="en-US"/>
          </a:p>
        </p:txBody>
      </p:sp>
      <p:sp>
        <p:nvSpPr>
          <p:cNvPr id="6" name="Slide Number Placeholder 5"/>
          <p:cNvSpPr>
            <a:spLocks noGrp="1"/>
          </p:cNvSpPr>
          <p:nvPr>
            <p:ph type="sldNum" sz="quarter" idx="12"/>
          </p:nvPr>
        </p:nvSpPr>
        <p:spPr>
          <a:xfrm>
            <a:off x="21520779" y="1511967"/>
            <a:ext cx="1889998" cy="1511967"/>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11110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788804" y="5"/>
            <a:ext cx="25965451" cy="32399292"/>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1763998" y="8029379"/>
            <a:ext cx="9057418" cy="16395329"/>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999558" y="11101764"/>
            <a:ext cx="8576502" cy="11645188"/>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12169203" y="3794502"/>
            <a:ext cx="11275530" cy="2479609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1654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4" y="5"/>
            <a:ext cx="26333099" cy="32376792"/>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6623752" y="5475010"/>
            <a:ext cx="11899117" cy="21438028"/>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832291" y="9584806"/>
            <a:ext cx="11472691" cy="8184735"/>
          </a:xfrm>
        </p:spPr>
        <p:txBody>
          <a:bodyPr bIns="0" anchor="b">
            <a:normAutofit/>
          </a:bodyPr>
          <a:lstStyle>
            <a:lvl1pPr algn="ctr">
              <a:defRPr sz="9567">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6832291" y="18157110"/>
            <a:ext cx="11472691" cy="6737319"/>
          </a:xfrm>
        </p:spPr>
        <p:txBody>
          <a:bodyPr tIns="0">
            <a:normAutofit/>
          </a:bodyPr>
          <a:lstStyle>
            <a:lvl1pPr marL="0" indent="0" algn="ctr">
              <a:buNone/>
              <a:defRPr sz="4252">
                <a:solidFill>
                  <a:srgbClr val="FFFEFF"/>
                </a:solidFill>
              </a:defRPr>
            </a:lvl1pPr>
            <a:lvl2pPr marL="911222" indent="0">
              <a:buNone/>
              <a:defRPr sz="3986">
                <a:solidFill>
                  <a:schemeClr val="tx1">
                    <a:tint val="75000"/>
                  </a:schemeClr>
                </a:solidFill>
              </a:defRPr>
            </a:lvl2pPr>
            <a:lvl3pPr marL="1822445" indent="0">
              <a:buNone/>
              <a:defRPr sz="3589">
                <a:solidFill>
                  <a:schemeClr val="tx1">
                    <a:tint val="75000"/>
                  </a:schemeClr>
                </a:solidFill>
              </a:defRPr>
            </a:lvl3pPr>
            <a:lvl4pPr marL="2733667" indent="0">
              <a:buNone/>
              <a:defRPr sz="3189">
                <a:solidFill>
                  <a:schemeClr val="tx1">
                    <a:tint val="75000"/>
                  </a:schemeClr>
                </a:solidFill>
              </a:defRPr>
            </a:lvl4pPr>
            <a:lvl5pPr marL="3644890" indent="0">
              <a:buNone/>
              <a:defRPr sz="3189">
                <a:solidFill>
                  <a:schemeClr val="tx1">
                    <a:tint val="75000"/>
                  </a:schemeClr>
                </a:solidFill>
              </a:defRPr>
            </a:lvl5pPr>
            <a:lvl6pPr marL="4556112" indent="0">
              <a:buNone/>
              <a:defRPr sz="3189">
                <a:solidFill>
                  <a:schemeClr val="tx1">
                    <a:tint val="75000"/>
                  </a:schemeClr>
                </a:solidFill>
              </a:defRPr>
            </a:lvl6pPr>
            <a:lvl7pPr marL="5467335" indent="0">
              <a:buNone/>
              <a:defRPr sz="3189">
                <a:solidFill>
                  <a:schemeClr val="tx1">
                    <a:tint val="75000"/>
                  </a:schemeClr>
                </a:solidFill>
              </a:defRPr>
            </a:lvl7pPr>
            <a:lvl8pPr marL="6378557" indent="0">
              <a:buNone/>
              <a:defRPr sz="3189">
                <a:solidFill>
                  <a:schemeClr val="tx1">
                    <a:tint val="75000"/>
                  </a:schemeClr>
                </a:solidFill>
              </a:defRPr>
            </a:lvl8pPr>
            <a:lvl9pPr marL="7289780" indent="0">
              <a:buNone/>
              <a:defRPr sz="31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763998" y="1511967"/>
            <a:ext cx="7559993" cy="1511967"/>
          </a:xfrm>
        </p:spPr>
        <p:txBody>
          <a:bodyPr/>
          <a:lstStyle/>
          <a:p>
            <a:fld id="{48A87A34-81AB-432B-8DAE-1953F412C126}" type="datetimeFigureOut">
              <a:rPr lang="en-US" dirty="0"/>
              <a:t>5/21/2020</a:t>
            </a:fld>
            <a:endParaRPr lang="en-US"/>
          </a:p>
        </p:txBody>
      </p:sp>
      <p:sp>
        <p:nvSpPr>
          <p:cNvPr id="5" name="Footer Placeholder 4"/>
          <p:cNvSpPr>
            <a:spLocks noGrp="1"/>
          </p:cNvSpPr>
          <p:nvPr>
            <p:ph type="ftr" sz="quarter" idx="11"/>
          </p:nvPr>
        </p:nvSpPr>
        <p:spPr>
          <a:xfrm>
            <a:off x="1763998" y="29418553"/>
            <a:ext cx="21646779" cy="1511967"/>
          </a:xfrm>
        </p:spPr>
        <p:txBody>
          <a:bodyPr/>
          <a:lstStyle>
            <a:lvl1pPr algn="ctr">
              <a:defRPr/>
            </a:lvl1pPr>
          </a:lstStyle>
          <a:p>
            <a:endParaRPr lang="en-US"/>
          </a:p>
        </p:txBody>
      </p:sp>
      <p:sp>
        <p:nvSpPr>
          <p:cNvPr id="6" name="Slide Number Placeholder 5"/>
          <p:cNvSpPr>
            <a:spLocks noGrp="1"/>
          </p:cNvSpPr>
          <p:nvPr>
            <p:ph type="sldNum" sz="quarter" idx="12"/>
          </p:nvPr>
        </p:nvSpPr>
        <p:spPr>
          <a:xfrm>
            <a:off x="21520779" y="1511967"/>
            <a:ext cx="1889998" cy="1511967"/>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84113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788804" y="5"/>
            <a:ext cx="25965451" cy="32399292"/>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1763998" y="8029379"/>
            <a:ext cx="9057418" cy="16395329"/>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984121" y="11126062"/>
            <a:ext cx="8604377" cy="1162088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12189395" y="3798485"/>
            <a:ext cx="11276258" cy="11618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181875" y="16937133"/>
            <a:ext cx="11283779" cy="11672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763998" y="1511967"/>
            <a:ext cx="7559993" cy="1511967"/>
          </a:xfrm>
        </p:spPr>
        <p:txBody>
          <a:bodyPr/>
          <a:lstStyle/>
          <a:p>
            <a:fld id="{48A87A34-81AB-432B-8DAE-1953F412C126}" type="datetimeFigureOut">
              <a:rPr lang="en-US" dirty="0"/>
              <a:t>5/21/2020</a:t>
            </a:fld>
            <a:endParaRPr lang="en-US"/>
          </a:p>
        </p:txBody>
      </p:sp>
      <p:sp>
        <p:nvSpPr>
          <p:cNvPr id="6" name="Footer Placeholder 5"/>
          <p:cNvSpPr>
            <a:spLocks noGrp="1"/>
          </p:cNvSpPr>
          <p:nvPr>
            <p:ph type="ftr" sz="quarter" idx="11"/>
          </p:nvPr>
        </p:nvSpPr>
        <p:spPr>
          <a:xfrm>
            <a:off x="1763998" y="29418553"/>
            <a:ext cx="21646779" cy="1511967"/>
          </a:xfrm>
        </p:spPr>
        <p:txBody>
          <a:bodyPr/>
          <a:lstStyle/>
          <a:p>
            <a:endParaRPr lang="en-US"/>
          </a:p>
        </p:txBody>
      </p:sp>
      <p:sp>
        <p:nvSpPr>
          <p:cNvPr id="7" name="Slide Number Placeholder 6"/>
          <p:cNvSpPr>
            <a:spLocks noGrp="1"/>
          </p:cNvSpPr>
          <p:nvPr>
            <p:ph type="sldNum" sz="quarter" idx="12"/>
          </p:nvPr>
        </p:nvSpPr>
        <p:spPr>
          <a:xfrm>
            <a:off x="21520779" y="1511967"/>
            <a:ext cx="1889998" cy="1511967"/>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71542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788804" y="5"/>
            <a:ext cx="25965451" cy="32399292"/>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1763998" y="8029379"/>
            <a:ext cx="9057418" cy="16395329"/>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984121" y="11129747"/>
            <a:ext cx="8604377" cy="11617200"/>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12970969" y="3789838"/>
            <a:ext cx="10486548" cy="3239929"/>
          </a:xfrm>
        </p:spPr>
        <p:txBody>
          <a:bodyPr anchor="ctr">
            <a:noAutofit/>
          </a:bodyPr>
          <a:lstStyle>
            <a:lvl1pPr marL="0" indent="0" algn="l">
              <a:lnSpc>
                <a:spcPct val="100000"/>
              </a:lnSpc>
              <a:buNone/>
              <a:defRPr sz="4783" b="0" cap="all" baseline="0">
                <a:solidFill>
                  <a:schemeClr val="accent1"/>
                </a:solidFill>
              </a:defRPr>
            </a:lvl1pPr>
            <a:lvl2pPr marL="911222" indent="0">
              <a:buNone/>
              <a:defRPr sz="3986" b="1"/>
            </a:lvl2pPr>
            <a:lvl3pPr marL="1822445" indent="0">
              <a:buNone/>
              <a:defRPr sz="3589" b="1"/>
            </a:lvl3pPr>
            <a:lvl4pPr marL="2733667" indent="0">
              <a:buNone/>
              <a:defRPr sz="3189" b="1"/>
            </a:lvl4pPr>
            <a:lvl5pPr marL="3644890" indent="0">
              <a:buNone/>
              <a:defRPr sz="3189" b="1"/>
            </a:lvl5pPr>
            <a:lvl6pPr marL="4556112" indent="0">
              <a:buNone/>
              <a:defRPr sz="3189" b="1"/>
            </a:lvl6pPr>
            <a:lvl7pPr marL="5467335" indent="0">
              <a:buNone/>
              <a:defRPr sz="3189" b="1"/>
            </a:lvl7pPr>
            <a:lvl8pPr marL="6378557" indent="0">
              <a:buNone/>
              <a:defRPr sz="3189" b="1"/>
            </a:lvl8pPr>
            <a:lvl9pPr marL="7289780" indent="0">
              <a:buNone/>
              <a:defRPr sz="3189" b="1"/>
            </a:lvl9pPr>
          </a:lstStyle>
          <a:p>
            <a:pPr lvl="0"/>
            <a:r>
              <a:rPr lang="en-US"/>
              <a:t>CLICK TO EDIT MASTER TEXT STYLES</a:t>
            </a:r>
          </a:p>
        </p:txBody>
      </p:sp>
      <p:sp>
        <p:nvSpPr>
          <p:cNvPr id="4" name="Content Placeholder 3"/>
          <p:cNvSpPr>
            <a:spLocks noGrp="1"/>
          </p:cNvSpPr>
          <p:nvPr>
            <p:ph sz="half" idx="2"/>
          </p:nvPr>
        </p:nvSpPr>
        <p:spPr>
          <a:xfrm>
            <a:off x="12971031" y="7029769"/>
            <a:ext cx="10485313" cy="8387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938993" y="16939084"/>
            <a:ext cx="10526652" cy="3239929"/>
          </a:xfrm>
        </p:spPr>
        <p:txBody>
          <a:bodyPr anchor="ctr">
            <a:noAutofit/>
          </a:bodyPr>
          <a:lstStyle>
            <a:lvl1pPr marL="0" indent="0" algn="l">
              <a:lnSpc>
                <a:spcPct val="100000"/>
              </a:lnSpc>
              <a:buNone/>
              <a:defRPr sz="4783" b="0" cap="all" baseline="0">
                <a:solidFill>
                  <a:schemeClr val="accent1"/>
                </a:solidFill>
              </a:defRPr>
            </a:lvl1pPr>
            <a:lvl2pPr marL="911222" indent="0">
              <a:buNone/>
              <a:defRPr sz="3986" b="1"/>
            </a:lvl2pPr>
            <a:lvl3pPr marL="1822445" indent="0">
              <a:buNone/>
              <a:defRPr sz="3589" b="1"/>
            </a:lvl3pPr>
            <a:lvl4pPr marL="2733667" indent="0">
              <a:buNone/>
              <a:defRPr sz="3189" b="1"/>
            </a:lvl4pPr>
            <a:lvl5pPr marL="3644890" indent="0">
              <a:buNone/>
              <a:defRPr sz="3189" b="1"/>
            </a:lvl5pPr>
            <a:lvl6pPr marL="4556112" indent="0">
              <a:buNone/>
              <a:defRPr sz="3189" b="1"/>
            </a:lvl6pPr>
            <a:lvl7pPr marL="5467335" indent="0">
              <a:buNone/>
              <a:defRPr sz="3189" b="1"/>
            </a:lvl7pPr>
            <a:lvl8pPr marL="6378557" indent="0">
              <a:buNone/>
              <a:defRPr sz="3189" b="1"/>
            </a:lvl8pPr>
            <a:lvl9pPr marL="7289780" indent="0">
              <a:buNone/>
              <a:defRPr sz="3189" b="1"/>
            </a:lvl9pPr>
          </a:lstStyle>
          <a:p>
            <a:pPr lvl="0"/>
            <a:r>
              <a:rPr lang="en-US"/>
              <a:t>CLICK TO EDIT MASTER TEXT STYLES</a:t>
            </a:r>
          </a:p>
        </p:txBody>
      </p:sp>
      <p:sp>
        <p:nvSpPr>
          <p:cNvPr id="6" name="Content Placeholder 5"/>
          <p:cNvSpPr>
            <a:spLocks noGrp="1"/>
          </p:cNvSpPr>
          <p:nvPr>
            <p:ph sz="quarter" idx="4"/>
          </p:nvPr>
        </p:nvSpPr>
        <p:spPr>
          <a:xfrm>
            <a:off x="12938993" y="20174355"/>
            <a:ext cx="10526652" cy="8434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763998" y="1511967"/>
            <a:ext cx="7559993" cy="1511967"/>
          </a:xfrm>
        </p:spPr>
        <p:txBody>
          <a:bodyPr/>
          <a:lstStyle/>
          <a:p>
            <a:fld id="{48A87A34-81AB-432B-8DAE-1953F412C126}" type="datetimeFigureOut">
              <a:rPr lang="en-US" dirty="0"/>
              <a:t>5/21/2020</a:t>
            </a:fld>
            <a:endParaRPr lang="en-US"/>
          </a:p>
        </p:txBody>
      </p:sp>
      <p:sp>
        <p:nvSpPr>
          <p:cNvPr id="8" name="Footer Placeholder 7"/>
          <p:cNvSpPr>
            <a:spLocks noGrp="1"/>
          </p:cNvSpPr>
          <p:nvPr>
            <p:ph type="ftr" sz="quarter" idx="11"/>
          </p:nvPr>
        </p:nvSpPr>
        <p:spPr>
          <a:xfrm>
            <a:off x="1763998" y="29418553"/>
            <a:ext cx="21646779" cy="1511967"/>
          </a:xfrm>
        </p:spPr>
        <p:txBody>
          <a:bodyPr/>
          <a:lstStyle/>
          <a:p>
            <a:endParaRPr lang="en-US"/>
          </a:p>
        </p:txBody>
      </p:sp>
      <p:sp>
        <p:nvSpPr>
          <p:cNvPr id="9" name="Slide Number Placeholder 8"/>
          <p:cNvSpPr>
            <a:spLocks noGrp="1"/>
          </p:cNvSpPr>
          <p:nvPr>
            <p:ph type="sldNum" sz="quarter" idx="12"/>
          </p:nvPr>
        </p:nvSpPr>
        <p:spPr>
          <a:xfrm>
            <a:off x="21520779" y="1511967"/>
            <a:ext cx="1889998" cy="1511967"/>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81766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788804" y="5"/>
            <a:ext cx="25965451" cy="32399292"/>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1763998" y="8029379"/>
            <a:ext cx="9057418" cy="16395329"/>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999564" y="11101764"/>
            <a:ext cx="8576498" cy="11645188"/>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5/21/2020</a:t>
            </a:fld>
            <a:endParaRPr lang="en-US"/>
          </a:p>
        </p:txBody>
      </p:sp>
      <p:sp>
        <p:nvSpPr>
          <p:cNvPr id="4" name="Footer Placeholder 3"/>
          <p:cNvSpPr>
            <a:spLocks noGrp="1"/>
          </p:cNvSpPr>
          <p:nvPr>
            <p:ph type="ftr" sz="quarter" idx="11"/>
          </p:nvPr>
        </p:nvSpPr>
        <p:spPr>
          <a:xfrm>
            <a:off x="1763998" y="29418553"/>
            <a:ext cx="21646779" cy="1511967"/>
          </a:xfrm>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4719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63998" y="1511967"/>
            <a:ext cx="7559993" cy="1511967"/>
          </a:xfrm>
        </p:spPr>
        <p:txBody>
          <a:bodyPr/>
          <a:lstStyle/>
          <a:p>
            <a:fld id="{48A87A34-81AB-432B-8DAE-1953F412C126}" type="datetimeFigureOut">
              <a:rPr lang="en-US" dirty="0"/>
              <a:t>5/21/2020</a:t>
            </a:fld>
            <a:endParaRPr lang="en-US"/>
          </a:p>
        </p:txBody>
      </p:sp>
      <p:sp>
        <p:nvSpPr>
          <p:cNvPr id="3" name="Footer Placeholder 2"/>
          <p:cNvSpPr>
            <a:spLocks noGrp="1"/>
          </p:cNvSpPr>
          <p:nvPr>
            <p:ph type="ftr" sz="quarter" idx="11"/>
          </p:nvPr>
        </p:nvSpPr>
        <p:spPr>
          <a:xfrm>
            <a:off x="1763998" y="29418553"/>
            <a:ext cx="21646779" cy="1511967"/>
          </a:xfrm>
        </p:spPr>
        <p:txBody>
          <a:bodyPr/>
          <a:lstStyle/>
          <a:p>
            <a:endParaRPr lang="en-US"/>
          </a:p>
        </p:txBody>
      </p:sp>
      <p:sp>
        <p:nvSpPr>
          <p:cNvPr id="4" name="Slide Number Placeholder 3"/>
          <p:cNvSpPr>
            <a:spLocks noGrp="1"/>
          </p:cNvSpPr>
          <p:nvPr>
            <p:ph type="sldNum" sz="quarter" idx="12"/>
          </p:nvPr>
        </p:nvSpPr>
        <p:spPr>
          <a:xfrm>
            <a:off x="21520779" y="1511967"/>
            <a:ext cx="1889998" cy="1511967"/>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8076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788804" y="5"/>
            <a:ext cx="25965451" cy="32399292"/>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1763998" y="8029379"/>
            <a:ext cx="9057418" cy="16395329"/>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999564" y="11101768"/>
            <a:ext cx="8576498" cy="5789158"/>
          </a:xfrm>
        </p:spPr>
        <p:txBody>
          <a:bodyPr bIns="0" anchor="b">
            <a:noAutofit/>
          </a:bodyPr>
          <a:lstStyle>
            <a:lvl1pPr algn="ctr">
              <a:defRPr sz="7441">
                <a:solidFill>
                  <a:srgbClr val="FFFEFF"/>
                </a:solidFill>
              </a:defRPr>
            </a:lvl1pPr>
          </a:lstStyle>
          <a:p>
            <a:r>
              <a:rPr lang="en-US"/>
              <a:t>Click to edit Master title style</a:t>
            </a:r>
          </a:p>
        </p:txBody>
      </p:sp>
      <p:sp>
        <p:nvSpPr>
          <p:cNvPr id="3" name="Content Placeholder 2"/>
          <p:cNvSpPr>
            <a:spLocks noGrp="1"/>
          </p:cNvSpPr>
          <p:nvPr>
            <p:ph idx="1"/>
          </p:nvPr>
        </p:nvSpPr>
        <p:spPr>
          <a:xfrm>
            <a:off x="12169203" y="3786020"/>
            <a:ext cx="11287193" cy="2480022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99564" y="16890925"/>
            <a:ext cx="8576498" cy="5856022"/>
          </a:xfrm>
        </p:spPr>
        <p:txBody>
          <a:bodyPr>
            <a:normAutofit/>
          </a:bodyPr>
          <a:lstStyle>
            <a:lvl1pPr marL="0" indent="0" algn="ctr">
              <a:buNone/>
              <a:defRPr sz="3720">
                <a:solidFill>
                  <a:srgbClr val="FFFEFF"/>
                </a:solidFill>
              </a:defRPr>
            </a:lvl1pPr>
            <a:lvl2pPr marL="911222" indent="0">
              <a:buNone/>
              <a:defRPr sz="2792"/>
            </a:lvl2pPr>
            <a:lvl3pPr marL="1822445" indent="0">
              <a:buNone/>
              <a:defRPr sz="2392"/>
            </a:lvl3pPr>
            <a:lvl4pPr marL="2733667" indent="0">
              <a:buNone/>
              <a:defRPr sz="1995"/>
            </a:lvl4pPr>
            <a:lvl5pPr marL="3644890" indent="0">
              <a:buNone/>
              <a:defRPr sz="1995"/>
            </a:lvl5pPr>
            <a:lvl6pPr marL="4556112" indent="0">
              <a:buNone/>
              <a:defRPr sz="1995"/>
            </a:lvl6pPr>
            <a:lvl7pPr marL="5467335" indent="0">
              <a:buNone/>
              <a:defRPr sz="1995"/>
            </a:lvl7pPr>
            <a:lvl8pPr marL="6378557" indent="0">
              <a:buNone/>
              <a:defRPr sz="1995"/>
            </a:lvl8pPr>
            <a:lvl9pPr marL="7289780" indent="0">
              <a:buNone/>
              <a:defRPr sz="1995"/>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45469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4" y="5"/>
            <a:ext cx="26333099" cy="32376792"/>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776076" y="8023442"/>
            <a:ext cx="12009541" cy="16395326"/>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15583743" y="0"/>
            <a:ext cx="9616238" cy="32399288"/>
          </a:xfrm>
          <a:solidFill>
            <a:schemeClr val="bg1">
              <a:lumMod val="65000"/>
              <a:lumOff val="35000"/>
            </a:schemeClr>
          </a:solidFill>
          <a:ln w="9525" cap="sq">
            <a:noFill/>
            <a:miter lim="800000"/>
          </a:ln>
          <a:effectLst/>
        </p:spPr>
        <p:txBody>
          <a:bodyPr anchor="t"/>
          <a:lstStyle>
            <a:lvl1pPr marL="0" indent="0" algn="ctr">
              <a:buNone/>
              <a:defRPr sz="6378"/>
            </a:lvl1pPr>
            <a:lvl2pPr marL="911222" indent="0">
              <a:buNone/>
              <a:defRPr sz="5581"/>
            </a:lvl2pPr>
            <a:lvl3pPr marL="1822445" indent="0">
              <a:buNone/>
              <a:defRPr sz="4783"/>
            </a:lvl3pPr>
            <a:lvl4pPr marL="2733667" indent="0">
              <a:buNone/>
              <a:defRPr sz="3986"/>
            </a:lvl4pPr>
            <a:lvl5pPr marL="3644890" indent="0">
              <a:buNone/>
              <a:defRPr sz="3986"/>
            </a:lvl5pPr>
            <a:lvl6pPr marL="4556112" indent="0">
              <a:buNone/>
              <a:defRPr sz="3986"/>
            </a:lvl6pPr>
            <a:lvl7pPr marL="5467335" indent="0">
              <a:buNone/>
              <a:defRPr sz="3986"/>
            </a:lvl7pPr>
            <a:lvl8pPr marL="6378557" indent="0">
              <a:buNone/>
              <a:defRPr sz="3986"/>
            </a:lvl8pPr>
            <a:lvl9pPr marL="7289780" indent="0">
              <a:buNone/>
              <a:defRPr sz="3986"/>
            </a:lvl9pPr>
          </a:lstStyle>
          <a:p>
            <a:endParaRPr lang="en-US"/>
          </a:p>
        </p:txBody>
      </p:sp>
      <p:sp>
        <p:nvSpPr>
          <p:cNvPr id="2" name="Title 1"/>
          <p:cNvSpPr>
            <a:spLocks noGrp="1"/>
          </p:cNvSpPr>
          <p:nvPr>
            <p:ph type="title"/>
          </p:nvPr>
        </p:nvSpPr>
        <p:spPr>
          <a:xfrm>
            <a:off x="1994131" y="11037887"/>
            <a:ext cx="11568361" cy="5978792"/>
          </a:xfrm>
        </p:spPr>
        <p:txBody>
          <a:bodyPr bIns="0" anchor="b">
            <a:normAutofit/>
          </a:bodyPr>
          <a:lstStyle>
            <a:lvl1pPr>
              <a:defRPr sz="8504">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1990631" y="17016673"/>
            <a:ext cx="11572738" cy="5737835"/>
          </a:xfrm>
        </p:spPr>
        <p:txBody>
          <a:bodyPr>
            <a:normAutofit/>
          </a:bodyPr>
          <a:lstStyle>
            <a:lvl1pPr marL="0" indent="0" algn="ctr">
              <a:buNone/>
              <a:defRPr sz="3720">
                <a:solidFill>
                  <a:srgbClr val="FFFEFF"/>
                </a:solidFill>
              </a:defRPr>
            </a:lvl1pPr>
            <a:lvl2pPr marL="911222" indent="0">
              <a:buNone/>
              <a:defRPr sz="2792"/>
            </a:lvl2pPr>
            <a:lvl3pPr marL="1822445" indent="0">
              <a:buNone/>
              <a:defRPr sz="2392"/>
            </a:lvl3pPr>
            <a:lvl4pPr marL="2733667" indent="0">
              <a:buNone/>
              <a:defRPr sz="1995"/>
            </a:lvl4pPr>
            <a:lvl5pPr marL="3644890" indent="0">
              <a:buNone/>
              <a:defRPr sz="1995"/>
            </a:lvl5pPr>
            <a:lvl6pPr marL="4556112" indent="0">
              <a:buNone/>
              <a:defRPr sz="1995"/>
            </a:lvl6pPr>
            <a:lvl7pPr marL="5467335" indent="0">
              <a:buNone/>
              <a:defRPr sz="1995"/>
            </a:lvl7pPr>
            <a:lvl8pPr marL="6378557" indent="0">
              <a:buNone/>
              <a:defRPr sz="1995"/>
            </a:lvl8pPr>
            <a:lvl9pPr marL="7289780" indent="0">
              <a:buNone/>
              <a:defRPr sz="1995"/>
            </a:lvl9pPr>
          </a:lstStyle>
          <a:p>
            <a:pPr lvl="0"/>
            <a:r>
              <a:rPr lang="en-US"/>
              <a:t>Edit Master text styles</a:t>
            </a:r>
          </a:p>
        </p:txBody>
      </p:sp>
      <p:sp>
        <p:nvSpPr>
          <p:cNvPr id="5" name="Date Placeholder 4"/>
          <p:cNvSpPr>
            <a:spLocks noGrp="1"/>
          </p:cNvSpPr>
          <p:nvPr>
            <p:ph type="dt" sz="half" idx="10"/>
          </p:nvPr>
        </p:nvSpPr>
        <p:spPr>
          <a:xfrm>
            <a:off x="1763998" y="1511967"/>
            <a:ext cx="7559993" cy="1511967"/>
          </a:xfrm>
        </p:spPr>
        <p:txBody>
          <a:bodyPr/>
          <a:lstStyle/>
          <a:p>
            <a:fld id="{48A87A34-81AB-432B-8DAE-1953F412C126}" type="datetimeFigureOut">
              <a:rPr lang="en-US" dirty="0"/>
              <a:t>5/21/2020</a:t>
            </a:fld>
            <a:endParaRPr lang="en-US"/>
          </a:p>
        </p:txBody>
      </p:sp>
      <p:sp>
        <p:nvSpPr>
          <p:cNvPr id="6" name="Footer Placeholder 5"/>
          <p:cNvSpPr>
            <a:spLocks noGrp="1"/>
          </p:cNvSpPr>
          <p:nvPr>
            <p:ph type="ftr" sz="quarter" idx="11"/>
          </p:nvPr>
        </p:nvSpPr>
        <p:spPr>
          <a:xfrm>
            <a:off x="1764004" y="29418553"/>
            <a:ext cx="12011992" cy="1511967"/>
          </a:xfrm>
        </p:spPr>
        <p:txBody>
          <a:bodyPr/>
          <a:lstStyle/>
          <a:p>
            <a:endParaRPr lang="en-US"/>
          </a:p>
        </p:txBody>
      </p:sp>
      <p:sp>
        <p:nvSpPr>
          <p:cNvPr id="7" name="Slide Number Placeholder 6"/>
          <p:cNvSpPr>
            <a:spLocks noGrp="1"/>
          </p:cNvSpPr>
          <p:nvPr>
            <p:ph type="sldNum" sz="quarter" idx="12"/>
          </p:nvPr>
        </p:nvSpPr>
        <p:spPr>
          <a:xfrm>
            <a:off x="11892996" y="1511967"/>
            <a:ext cx="1889998" cy="1511967"/>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46009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9564" y="11101764"/>
            <a:ext cx="8576498" cy="11645188"/>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12169208" y="3754503"/>
            <a:ext cx="11241574" cy="248360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1763998" y="1511967"/>
            <a:ext cx="7559993" cy="1511967"/>
          </a:xfrm>
          <a:prstGeom prst="rect">
            <a:avLst/>
          </a:prstGeom>
        </p:spPr>
        <p:txBody>
          <a:bodyPr vert="horz" lIns="91440" tIns="45720" rIns="91440" bIns="45720" rtlCol="0" anchor="ctr"/>
          <a:lstStyle>
            <a:lvl1pPr algn="l">
              <a:defRPr sz="2657">
                <a:solidFill>
                  <a:schemeClr val="tx1">
                    <a:tint val="75000"/>
                  </a:schemeClr>
                </a:solidFill>
              </a:defRPr>
            </a:lvl1pPr>
          </a:lstStyle>
          <a:p>
            <a:fld id="{48A87A34-81AB-432B-8DAE-1953F412C126}" type="datetimeFigureOut">
              <a:rPr lang="en-US" dirty="0"/>
              <a:pPr/>
              <a:t>5/21/2020</a:t>
            </a:fld>
            <a:endParaRPr lang="en-US"/>
          </a:p>
        </p:txBody>
      </p:sp>
      <p:sp>
        <p:nvSpPr>
          <p:cNvPr id="5" name="Footer Placeholder 4"/>
          <p:cNvSpPr>
            <a:spLocks noGrp="1"/>
          </p:cNvSpPr>
          <p:nvPr>
            <p:ph type="ftr" sz="quarter" idx="3"/>
          </p:nvPr>
        </p:nvSpPr>
        <p:spPr>
          <a:xfrm>
            <a:off x="1763998" y="29418553"/>
            <a:ext cx="21646779" cy="1511967"/>
          </a:xfrm>
          <a:prstGeom prst="rect">
            <a:avLst/>
          </a:prstGeom>
        </p:spPr>
        <p:txBody>
          <a:bodyPr vert="horz" lIns="91440" tIns="45720" rIns="91440" bIns="45720" rtlCol="0" anchor="ctr"/>
          <a:lstStyle>
            <a:lvl1pPr algn="r">
              <a:defRPr sz="265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520779" y="1511967"/>
            <a:ext cx="1889998" cy="1511967"/>
          </a:xfrm>
          <a:prstGeom prst="rect">
            <a:avLst/>
          </a:prstGeom>
        </p:spPr>
        <p:txBody>
          <a:bodyPr vert="horz" lIns="91440" tIns="45720" rIns="91440" bIns="45720" rtlCol="0" anchor="ctr"/>
          <a:lstStyle>
            <a:lvl1pPr algn="r">
              <a:defRPr sz="2657">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18206307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2429927" rtl="0" eaLnBrk="1" latinLnBrk="0" hangingPunct="1">
        <a:lnSpc>
          <a:spcPct val="85000"/>
        </a:lnSpc>
        <a:spcBef>
          <a:spcPct val="0"/>
        </a:spcBef>
        <a:buNone/>
        <a:defRPr sz="11338" b="0" i="0" kern="1200" cap="none" spc="-400">
          <a:solidFill>
            <a:schemeClr val="tx1"/>
          </a:solidFill>
          <a:effectLst/>
          <a:latin typeface="+mj-lt"/>
          <a:ea typeface="+mj-ea"/>
          <a:cs typeface="+mj-cs"/>
        </a:defRPr>
      </a:lvl1pPr>
    </p:titleStyle>
    <p:bodyStyle>
      <a:lvl1pPr marL="607482" indent="-607482" algn="l" defTabSz="2429927" rtl="0" eaLnBrk="1" latinLnBrk="0" hangingPunct="1">
        <a:lnSpc>
          <a:spcPct val="120000"/>
        </a:lnSpc>
        <a:spcBef>
          <a:spcPts val="2657"/>
        </a:spcBef>
        <a:buClr>
          <a:schemeClr val="accent1"/>
        </a:buClr>
        <a:buSzPct val="110000"/>
        <a:buFont typeface="Wingdings" panose="05000000000000000000" pitchFamily="2" charset="2"/>
        <a:buChar char="§"/>
        <a:defRPr sz="5669" kern="1200">
          <a:solidFill>
            <a:schemeClr val="tx1"/>
          </a:solidFill>
          <a:effectLst/>
          <a:latin typeface="+mn-lt"/>
          <a:ea typeface="+mn-ea"/>
          <a:cs typeface="+mn-cs"/>
        </a:defRPr>
      </a:lvl1pPr>
      <a:lvl2pPr marL="1822445" indent="-607482" algn="l" defTabSz="2429927" rtl="0" eaLnBrk="1" latinLnBrk="0" hangingPunct="1">
        <a:lnSpc>
          <a:spcPct val="120000"/>
        </a:lnSpc>
        <a:spcBef>
          <a:spcPts val="1329"/>
        </a:spcBef>
        <a:buClr>
          <a:schemeClr val="accent1"/>
        </a:buClr>
        <a:buSzPct val="110000"/>
        <a:buFont typeface="Wingdings" panose="05000000000000000000" pitchFamily="2" charset="2"/>
        <a:buChar char="§"/>
        <a:defRPr sz="4960" kern="1200">
          <a:solidFill>
            <a:schemeClr val="tx1"/>
          </a:solidFill>
          <a:effectLst/>
          <a:latin typeface="+mn-lt"/>
          <a:ea typeface="+mn-ea"/>
          <a:cs typeface="+mn-cs"/>
        </a:defRPr>
      </a:lvl2pPr>
      <a:lvl3pPr marL="3037408" indent="-607482" algn="l" defTabSz="2429927" rtl="0" eaLnBrk="1" latinLnBrk="0" hangingPunct="1">
        <a:lnSpc>
          <a:spcPct val="120000"/>
        </a:lnSpc>
        <a:spcBef>
          <a:spcPts val="1329"/>
        </a:spcBef>
        <a:buClr>
          <a:schemeClr val="accent1"/>
        </a:buClr>
        <a:buSzPct val="110000"/>
        <a:buFont typeface="Wingdings" panose="05000000000000000000" pitchFamily="2" charset="2"/>
        <a:buChar char="§"/>
        <a:defRPr sz="4252" kern="1200">
          <a:solidFill>
            <a:schemeClr val="tx1"/>
          </a:solidFill>
          <a:effectLst/>
          <a:latin typeface="+mn-lt"/>
          <a:ea typeface="+mn-ea"/>
          <a:cs typeface="+mn-cs"/>
        </a:defRPr>
      </a:lvl3pPr>
      <a:lvl4pPr marL="4252371" indent="-607482" algn="l" defTabSz="2429927" rtl="0" eaLnBrk="1" latinLnBrk="0" hangingPunct="1">
        <a:lnSpc>
          <a:spcPct val="120000"/>
        </a:lnSpc>
        <a:spcBef>
          <a:spcPts val="1329"/>
        </a:spcBef>
        <a:buClr>
          <a:schemeClr val="accent1"/>
        </a:buClr>
        <a:buSzPct val="110000"/>
        <a:buFont typeface="Wingdings" panose="05000000000000000000" pitchFamily="2" charset="2"/>
        <a:buChar char="§"/>
        <a:defRPr sz="4252" kern="1200">
          <a:solidFill>
            <a:schemeClr val="tx1"/>
          </a:solidFill>
          <a:effectLst/>
          <a:latin typeface="+mn-lt"/>
          <a:ea typeface="+mn-ea"/>
          <a:cs typeface="+mn-cs"/>
        </a:defRPr>
      </a:lvl4pPr>
      <a:lvl5pPr marL="5467335" indent="-607482" algn="l" defTabSz="2429927" rtl="0" eaLnBrk="1" latinLnBrk="0" hangingPunct="1">
        <a:lnSpc>
          <a:spcPct val="120000"/>
        </a:lnSpc>
        <a:spcBef>
          <a:spcPts val="1329"/>
        </a:spcBef>
        <a:buClr>
          <a:schemeClr val="accent1"/>
        </a:buClr>
        <a:buSzPct val="110000"/>
        <a:buFont typeface="Wingdings" panose="05000000000000000000" pitchFamily="2" charset="2"/>
        <a:buChar char="§"/>
        <a:defRPr sz="4252" kern="1200">
          <a:solidFill>
            <a:schemeClr val="tx1"/>
          </a:solidFill>
          <a:effectLst/>
          <a:latin typeface="+mn-lt"/>
          <a:ea typeface="+mn-ea"/>
          <a:cs typeface="+mn-cs"/>
        </a:defRPr>
      </a:lvl5pPr>
      <a:lvl6pPr marL="6682298" indent="-607482" algn="l" defTabSz="2429927" rtl="0" eaLnBrk="1" latinLnBrk="0" hangingPunct="1">
        <a:lnSpc>
          <a:spcPct val="120000"/>
        </a:lnSpc>
        <a:spcBef>
          <a:spcPts val="1329"/>
        </a:spcBef>
        <a:buClr>
          <a:schemeClr val="accent1"/>
        </a:buClr>
        <a:buSzPct val="110000"/>
        <a:buFont typeface="Wingdings" panose="05000000000000000000" pitchFamily="2" charset="2"/>
        <a:buChar char="§"/>
        <a:defRPr sz="3189" kern="1200">
          <a:solidFill>
            <a:schemeClr val="tx1"/>
          </a:solidFill>
          <a:effectLst/>
          <a:latin typeface="+mn-lt"/>
          <a:ea typeface="+mn-ea"/>
          <a:cs typeface="+mn-cs"/>
        </a:defRPr>
      </a:lvl6pPr>
      <a:lvl7pPr marL="7897261" indent="-607482" algn="l" defTabSz="2429927" rtl="0" eaLnBrk="1" latinLnBrk="0" hangingPunct="1">
        <a:lnSpc>
          <a:spcPct val="120000"/>
        </a:lnSpc>
        <a:spcBef>
          <a:spcPts val="1329"/>
        </a:spcBef>
        <a:buClr>
          <a:schemeClr val="accent1"/>
        </a:buClr>
        <a:buSzPct val="110000"/>
        <a:buFont typeface="Wingdings" panose="05000000000000000000" pitchFamily="2" charset="2"/>
        <a:buChar char="§"/>
        <a:defRPr sz="3189" kern="1200">
          <a:solidFill>
            <a:schemeClr val="tx1"/>
          </a:solidFill>
          <a:effectLst/>
          <a:latin typeface="+mn-lt"/>
          <a:ea typeface="+mn-ea"/>
          <a:cs typeface="+mn-cs"/>
        </a:defRPr>
      </a:lvl7pPr>
      <a:lvl8pPr marL="9112225" indent="-607482" algn="l" defTabSz="2429927" rtl="0" eaLnBrk="1" latinLnBrk="0" hangingPunct="1">
        <a:lnSpc>
          <a:spcPct val="120000"/>
        </a:lnSpc>
        <a:spcBef>
          <a:spcPts val="1329"/>
        </a:spcBef>
        <a:buClr>
          <a:schemeClr val="accent1"/>
        </a:buClr>
        <a:buSzPct val="110000"/>
        <a:buFont typeface="Wingdings" panose="05000000000000000000" pitchFamily="2" charset="2"/>
        <a:buChar char="§"/>
        <a:defRPr sz="3189" kern="1200">
          <a:solidFill>
            <a:schemeClr val="tx1"/>
          </a:solidFill>
          <a:effectLst/>
          <a:latin typeface="+mn-lt"/>
          <a:ea typeface="+mn-ea"/>
          <a:cs typeface="+mn-cs"/>
        </a:defRPr>
      </a:lvl8pPr>
      <a:lvl9pPr marL="10327188" indent="-607482" algn="l" defTabSz="2429927" rtl="0" eaLnBrk="1" latinLnBrk="0" hangingPunct="1">
        <a:lnSpc>
          <a:spcPct val="120000"/>
        </a:lnSpc>
        <a:spcBef>
          <a:spcPts val="1329"/>
        </a:spcBef>
        <a:buClr>
          <a:schemeClr val="accent1"/>
        </a:buClr>
        <a:buSzPct val="110000"/>
        <a:buFont typeface="Wingdings" panose="05000000000000000000" pitchFamily="2" charset="2"/>
        <a:buChar char="§"/>
        <a:defRPr sz="3189" kern="1200">
          <a:solidFill>
            <a:schemeClr val="tx1"/>
          </a:solidFill>
          <a:effectLst/>
          <a:latin typeface="+mn-lt"/>
          <a:ea typeface="+mn-ea"/>
          <a:cs typeface="+mn-cs"/>
        </a:defRPr>
      </a:lvl9pPr>
    </p:bodyStyle>
    <p:otherStyle>
      <a:defPPr>
        <a:defRPr lang="en-US"/>
      </a:defPPr>
      <a:lvl1pPr marL="0" algn="l" defTabSz="2429927" rtl="0" eaLnBrk="1" latinLnBrk="0" hangingPunct="1">
        <a:defRPr sz="4783" kern="1200">
          <a:solidFill>
            <a:schemeClr val="tx1"/>
          </a:solidFill>
          <a:latin typeface="+mn-lt"/>
          <a:ea typeface="+mn-ea"/>
          <a:cs typeface="+mn-cs"/>
        </a:defRPr>
      </a:lvl1pPr>
      <a:lvl2pPr marL="1214963" algn="l" defTabSz="2429927" rtl="0" eaLnBrk="1" latinLnBrk="0" hangingPunct="1">
        <a:defRPr sz="4783" kern="1200">
          <a:solidFill>
            <a:schemeClr val="tx1"/>
          </a:solidFill>
          <a:latin typeface="+mn-lt"/>
          <a:ea typeface="+mn-ea"/>
          <a:cs typeface="+mn-cs"/>
        </a:defRPr>
      </a:lvl2pPr>
      <a:lvl3pPr marL="2429927" algn="l" defTabSz="2429927" rtl="0" eaLnBrk="1" latinLnBrk="0" hangingPunct="1">
        <a:defRPr sz="4783" kern="1200">
          <a:solidFill>
            <a:schemeClr val="tx1"/>
          </a:solidFill>
          <a:latin typeface="+mn-lt"/>
          <a:ea typeface="+mn-ea"/>
          <a:cs typeface="+mn-cs"/>
        </a:defRPr>
      </a:lvl3pPr>
      <a:lvl4pPr marL="3644890" algn="l" defTabSz="2429927" rtl="0" eaLnBrk="1" latinLnBrk="0" hangingPunct="1">
        <a:defRPr sz="4783" kern="1200">
          <a:solidFill>
            <a:schemeClr val="tx1"/>
          </a:solidFill>
          <a:latin typeface="+mn-lt"/>
          <a:ea typeface="+mn-ea"/>
          <a:cs typeface="+mn-cs"/>
        </a:defRPr>
      </a:lvl4pPr>
      <a:lvl5pPr marL="4859853" algn="l" defTabSz="2429927" rtl="0" eaLnBrk="1" latinLnBrk="0" hangingPunct="1">
        <a:defRPr sz="4783" kern="1200">
          <a:solidFill>
            <a:schemeClr val="tx1"/>
          </a:solidFill>
          <a:latin typeface="+mn-lt"/>
          <a:ea typeface="+mn-ea"/>
          <a:cs typeface="+mn-cs"/>
        </a:defRPr>
      </a:lvl5pPr>
      <a:lvl6pPr marL="6074816" algn="l" defTabSz="2429927" rtl="0" eaLnBrk="1" latinLnBrk="0" hangingPunct="1">
        <a:defRPr sz="4783" kern="1200">
          <a:solidFill>
            <a:schemeClr val="tx1"/>
          </a:solidFill>
          <a:latin typeface="+mn-lt"/>
          <a:ea typeface="+mn-ea"/>
          <a:cs typeface="+mn-cs"/>
        </a:defRPr>
      </a:lvl6pPr>
      <a:lvl7pPr marL="7289780" algn="l" defTabSz="2429927" rtl="0" eaLnBrk="1" latinLnBrk="0" hangingPunct="1">
        <a:defRPr sz="4783" kern="1200">
          <a:solidFill>
            <a:schemeClr val="tx1"/>
          </a:solidFill>
          <a:latin typeface="+mn-lt"/>
          <a:ea typeface="+mn-ea"/>
          <a:cs typeface="+mn-cs"/>
        </a:defRPr>
      </a:lvl7pPr>
      <a:lvl8pPr marL="8504743" algn="l" defTabSz="2429927" rtl="0" eaLnBrk="1" latinLnBrk="0" hangingPunct="1">
        <a:defRPr sz="4783" kern="1200">
          <a:solidFill>
            <a:schemeClr val="tx1"/>
          </a:solidFill>
          <a:latin typeface="+mn-lt"/>
          <a:ea typeface="+mn-ea"/>
          <a:cs typeface="+mn-cs"/>
        </a:defRPr>
      </a:lvl8pPr>
      <a:lvl9pPr marL="9719706" algn="l" defTabSz="2429927" rtl="0" eaLnBrk="1" latinLnBrk="0" hangingPunct="1">
        <a:defRPr sz="47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B210D2DF-BF41-4EB9-96C7-1962FA03902C}"/>
              </a:ext>
            </a:extLst>
          </p:cNvPr>
          <p:cNvSpPr txBox="1"/>
          <p:nvPr/>
        </p:nvSpPr>
        <p:spPr>
          <a:xfrm>
            <a:off x="8523076" y="1570875"/>
            <a:ext cx="9476792" cy="359888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23993" tIns="161996" rIns="323993" bIns="161996" numCol="1" spcCol="0" rtlCol="0" fromWordArt="0" anchor="t" anchorCtr="0" forceAA="0" compatLnSpc="1">
            <a:prstTxWarp prst="textNoShape">
              <a:avLst/>
            </a:prstTxWarp>
            <a:spAutoFit/>
          </a:bodyPr>
          <a:lstStyle/>
          <a:p>
            <a:pPr algn="ctr"/>
            <a:r>
              <a:rPr lang="tr-TR" sz="4252" dirty="0"/>
              <a:t>    </a:t>
            </a:r>
            <a:r>
              <a:rPr lang="tr-TR" sz="4252" u="sng" dirty="0">
                <a:solidFill>
                  <a:schemeClr val="accent1">
                    <a:lumMod val="50000"/>
                  </a:schemeClr>
                </a:solidFill>
                <a:latin typeface="Arial Black"/>
              </a:rPr>
              <a:t>HAZIRLAYAN</a:t>
            </a:r>
            <a:r>
              <a:rPr lang="tr-TR" sz="4252" dirty="0">
                <a:solidFill>
                  <a:schemeClr val="accent1">
                    <a:lumMod val="50000"/>
                  </a:schemeClr>
                </a:solidFill>
                <a:latin typeface="Arial Black"/>
              </a:rPr>
              <a:t> </a:t>
            </a:r>
          </a:p>
          <a:p>
            <a:pPr algn="ctr"/>
            <a:r>
              <a:rPr lang="tr-TR" sz="4252" b="1" dirty="0">
                <a:latin typeface="Arial Black"/>
              </a:rPr>
              <a:t>SEVGİ PAŞA</a:t>
            </a:r>
          </a:p>
          <a:p>
            <a:pPr algn="ctr"/>
            <a:r>
              <a:rPr lang="tr-TR" sz="4252" b="1" dirty="0">
                <a:latin typeface="Arial Black"/>
              </a:rPr>
              <a:t>ZEYNEP SUDE KILIÇ</a:t>
            </a:r>
            <a:r>
              <a:rPr lang="tr-TR" sz="4252" dirty="0"/>
              <a:t> </a:t>
            </a:r>
          </a:p>
          <a:p>
            <a:pPr algn="ctr"/>
            <a:r>
              <a:rPr lang="tr-TR" sz="4252" dirty="0"/>
              <a:t>   </a:t>
            </a:r>
            <a:r>
              <a:rPr lang="tr-TR" sz="4252" dirty="0">
                <a:solidFill>
                  <a:srgbClr val="000000"/>
                </a:solidFill>
                <a:latin typeface="Rockwell"/>
              </a:rPr>
              <a:t> </a:t>
            </a:r>
            <a:r>
              <a:rPr lang="tr-TR" sz="4252" u="sng" dirty="0">
                <a:solidFill>
                  <a:schemeClr val="accent1">
                    <a:lumMod val="50000"/>
                  </a:schemeClr>
                </a:solidFill>
                <a:latin typeface="Arial Black"/>
              </a:rPr>
              <a:t>DANIŞMAN </a:t>
            </a:r>
          </a:p>
          <a:p>
            <a:pPr algn="ctr"/>
            <a:r>
              <a:rPr lang="tr-TR" sz="4252" b="1" dirty="0">
                <a:latin typeface="Arial Black"/>
              </a:rPr>
              <a:t>DOÇ.DR. SÜLEYMAN KOÇAK</a:t>
            </a:r>
            <a:endParaRPr lang="tr-TR" sz="4252" dirty="0"/>
          </a:p>
        </p:txBody>
      </p:sp>
      <p:sp>
        <p:nvSpPr>
          <p:cNvPr id="5" name="Metin kutusu 4">
            <a:extLst>
              <a:ext uri="{FF2B5EF4-FFF2-40B4-BE49-F238E27FC236}">
                <a16:creationId xmlns:a16="http://schemas.microsoft.com/office/drawing/2014/main" id="{D3C9A9F3-99B6-4F3A-8F1F-CEF819299CDE}"/>
              </a:ext>
            </a:extLst>
          </p:cNvPr>
          <p:cNvSpPr txBox="1"/>
          <p:nvPr/>
        </p:nvSpPr>
        <p:spPr>
          <a:xfrm>
            <a:off x="309663" y="4915008"/>
            <a:ext cx="11977752" cy="87842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23993" tIns="161996" rIns="323993" bIns="161996" numCol="1" spcCol="0" rtlCol="0" fromWordArt="0" anchor="t" anchorCtr="0" forceAA="0" compatLnSpc="1">
            <a:prstTxWarp prst="textNoShape">
              <a:avLst/>
            </a:prstTxWarp>
            <a:spAutoFit/>
          </a:bodyPr>
          <a:lstStyle/>
          <a:p>
            <a:r>
              <a:rPr lang="tr-TR" sz="3200" b="1" dirty="0">
                <a:solidFill>
                  <a:schemeClr val="accent1">
                    <a:lumMod val="50000"/>
                  </a:schemeClr>
                </a:solidFill>
                <a:latin typeface="Aharoni"/>
                <a:cs typeface="Aharoni"/>
              </a:rPr>
              <a:t>KORONA VİRÜS </a:t>
            </a:r>
            <a:r>
              <a:rPr lang="tr-TR" sz="3200" b="1">
                <a:solidFill>
                  <a:schemeClr val="accent1">
                    <a:lumMod val="50000"/>
                  </a:schemeClr>
                </a:solidFill>
                <a:latin typeface="Aharoni"/>
                <a:cs typeface="Aharoni"/>
              </a:rPr>
              <a:t>NEDİR?</a:t>
            </a:r>
          </a:p>
          <a:p>
            <a:endParaRPr lang="tr-TR" sz="3200" b="1" dirty="0">
              <a:solidFill>
                <a:schemeClr val="accent1">
                  <a:lumMod val="50000"/>
                </a:schemeClr>
              </a:solidFill>
              <a:latin typeface="Aharoni"/>
              <a:cs typeface="Aharoni"/>
            </a:endParaRPr>
          </a:p>
          <a:p>
            <a:pPr algn="ctr"/>
            <a:r>
              <a:rPr lang="tr-TR" sz="3200" b="1" dirty="0">
                <a:solidFill>
                  <a:schemeClr val="tx1">
                    <a:lumMod val="95000"/>
                    <a:lumOff val="5000"/>
                  </a:schemeClr>
                </a:solidFill>
                <a:latin typeface="Arial Black"/>
              </a:rPr>
              <a:t>Bulaşma yolu olarak en hızlı ve kontrolü en zor olan, solunum yolu ile bulasan bir virüstür.</a:t>
            </a:r>
          </a:p>
          <a:p>
            <a:r>
              <a:rPr lang="tr-TR" sz="3200" b="1" dirty="0">
                <a:solidFill>
                  <a:schemeClr val="tx1"/>
                </a:solidFill>
                <a:latin typeface="Abadi Extra Light"/>
              </a:rPr>
              <a:t>   </a:t>
            </a:r>
          </a:p>
          <a:p>
            <a:endParaRPr lang="tr-TR" sz="3200" b="1" dirty="0">
              <a:solidFill>
                <a:schemeClr val="tx1"/>
              </a:solidFill>
              <a:latin typeface="Abadi Extra Light"/>
            </a:endParaRPr>
          </a:p>
          <a:p>
            <a:endParaRPr lang="tr-TR" sz="3200" b="1" dirty="0">
              <a:solidFill>
                <a:schemeClr val="tx1"/>
              </a:solidFill>
              <a:latin typeface="Abadi Extra Light"/>
            </a:endParaRPr>
          </a:p>
          <a:p>
            <a:endParaRPr lang="tr-TR" sz="3200" b="1" dirty="0">
              <a:solidFill>
                <a:schemeClr val="tx1"/>
              </a:solidFill>
              <a:latin typeface="Abadi Extra Light"/>
            </a:endParaRPr>
          </a:p>
          <a:p>
            <a:endParaRPr lang="tr-TR" sz="3200" b="1" dirty="0">
              <a:solidFill>
                <a:schemeClr val="tx1"/>
              </a:solidFill>
              <a:latin typeface="Abadi Extra Light"/>
            </a:endParaRPr>
          </a:p>
          <a:p>
            <a:endParaRPr lang="tr-TR" sz="3200" b="1" dirty="0">
              <a:solidFill>
                <a:schemeClr val="tx1"/>
              </a:solidFill>
              <a:latin typeface="Abadi Extra Light"/>
            </a:endParaRPr>
          </a:p>
          <a:p>
            <a:endParaRPr lang="tr-TR" sz="22956" dirty="0">
              <a:solidFill>
                <a:schemeClr val="tx1"/>
              </a:solidFill>
              <a:latin typeface="Rockwell" panose="02060603020205020403"/>
            </a:endParaRPr>
          </a:p>
        </p:txBody>
      </p:sp>
      <p:sp>
        <p:nvSpPr>
          <p:cNvPr id="6" name="Metin kutusu 5">
            <a:extLst>
              <a:ext uri="{FF2B5EF4-FFF2-40B4-BE49-F238E27FC236}">
                <a16:creationId xmlns:a16="http://schemas.microsoft.com/office/drawing/2014/main" id="{611AEB16-2AF2-4E3A-91D5-D203054952FE}"/>
              </a:ext>
            </a:extLst>
          </p:cNvPr>
          <p:cNvSpPr txBox="1"/>
          <p:nvPr/>
        </p:nvSpPr>
        <p:spPr>
          <a:xfrm>
            <a:off x="12876991" y="11381961"/>
            <a:ext cx="11825778" cy="2944667"/>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23993" tIns="161996" rIns="323993" bIns="161996" numCol="1" spcCol="0" rtlCol="0" fromWordArt="0" anchor="t" anchorCtr="0" forceAA="0" compatLnSpc="1">
            <a:prstTxWarp prst="textNoShape">
              <a:avLst/>
            </a:prstTxWarp>
            <a:spAutoFit/>
          </a:bodyPr>
          <a:lstStyle/>
          <a:p>
            <a:r>
              <a:rPr lang="tr-TR" sz="5669" dirty="0">
                <a:solidFill>
                  <a:schemeClr val="accent1">
                    <a:lumMod val="75000"/>
                  </a:schemeClr>
                </a:solidFill>
                <a:latin typeface="Arial Black"/>
                <a:cs typeface="Aharoni"/>
              </a:rPr>
              <a:t>NASIL BULAŞIR?</a:t>
            </a:r>
          </a:p>
          <a:p>
            <a:pPr algn="just"/>
            <a:r>
              <a:rPr lang="tr-TR" sz="2835" dirty="0">
                <a:solidFill>
                  <a:schemeClr val="tx1">
                    <a:lumMod val="95000"/>
                    <a:lumOff val="5000"/>
                  </a:schemeClr>
                </a:solidFill>
                <a:latin typeface="Arial Black"/>
                <a:cs typeface="Aharoni"/>
              </a:rPr>
              <a:t>Mevsimsel grip gibi yakın temas, öksürük ve tokalaşma gibi yollarla insanlar arasında yayılma gösterebilir. Ağız burun yoluyla bulaşan virüs, alt solunum yollarına ve daha sonra tüm vücuda yayılabilmektedir.</a:t>
            </a:r>
          </a:p>
        </p:txBody>
      </p:sp>
      <p:pic>
        <p:nvPicPr>
          <p:cNvPr id="10" name="Resim 10" descr="hayvan, renkli, fotoğraf, mavi içeren bir resim&#10;&#10;Çok yüksek güvenilirlikle oluşturulmuş açıklama">
            <a:extLst>
              <a:ext uri="{FF2B5EF4-FFF2-40B4-BE49-F238E27FC236}">
                <a16:creationId xmlns:a16="http://schemas.microsoft.com/office/drawing/2014/main" id="{6EA5469E-141F-47D2-8816-7A83CB23A91B}"/>
              </a:ext>
            </a:extLst>
          </p:cNvPr>
          <p:cNvPicPr>
            <a:picLocks noChangeAspect="1"/>
          </p:cNvPicPr>
          <p:nvPr/>
        </p:nvPicPr>
        <p:blipFill>
          <a:blip r:embed="rId2"/>
          <a:stretch>
            <a:fillRect/>
          </a:stretch>
        </p:blipFill>
        <p:spPr>
          <a:xfrm>
            <a:off x="642163" y="7059469"/>
            <a:ext cx="11312751" cy="5904752"/>
          </a:xfrm>
          <a:prstGeom prst="rect">
            <a:avLst/>
          </a:prstGeom>
          <a:ln>
            <a:noFill/>
          </a:ln>
          <a:effectLst>
            <a:softEdge rad="112500"/>
          </a:effectLst>
        </p:spPr>
      </p:pic>
      <p:sp>
        <p:nvSpPr>
          <p:cNvPr id="12" name="Metin kutusu 11">
            <a:extLst>
              <a:ext uri="{FF2B5EF4-FFF2-40B4-BE49-F238E27FC236}">
                <a16:creationId xmlns:a16="http://schemas.microsoft.com/office/drawing/2014/main" id="{2DA71F52-1C9B-4236-9A69-CEDF05DBB7C6}"/>
              </a:ext>
            </a:extLst>
          </p:cNvPr>
          <p:cNvSpPr txBox="1"/>
          <p:nvPr/>
        </p:nvSpPr>
        <p:spPr>
          <a:xfrm>
            <a:off x="299682" y="13469387"/>
            <a:ext cx="11977748" cy="5016901"/>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23993" tIns="161996" rIns="323993" bIns="161996" numCol="1" spcCol="0" rtlCol="0" fromWordArt="0" anchor="t" anchorCtr="0" forceAA="0" compatLnSpc="1">
            <a:prstTxWarp prst="textNoShape">
              <a:avLst/>
            </a:prstTxWarp>
            <a:spAutoFit/>
          </a:bodyPr>
          <a:lstStyle/>
          <a:p>
            <a:r>
              <a:rPr lang="tr-TR" sz="4960" dirty="0">
                <a:solidFill>
                  <a:schemeClr val="accent1">
                    <a:lumMod val="50000"/>
                  </a:schemeClr>
                </a:solidFill>
              </a:rPr>
              <a:t>VİRÜSÜN BOYUTLARI NELERDİR?</a:t>
            </a:r>
          </a:p>
          <a:p>
            <a:pPr algn="just"/>
            <a:endParaRPr lang="tr-TR" sz="2835" b="1" dirty="0">
              <a:solidFill>
                <a:schemeClr val="tx1">
                  <a:lumMod val="95000"/>
                  <a:lumOff val="5000"/>
                </a:schemeClr>
              </a:solidFill>
              <a:latin typeface="Arial Black"/>
            </a:endParaRPr>
          </a:p>
          <a:p>
            <a:pPr algn="just"/>
            <a:r>
              <a:rPr lang="tr-TR" sz="2835" b="1" dirty="0">
                <a:solidFill>
                  <a:schemeClr val="tx1">
                    <a:lumMod val="95000"/>
                    <a:lumOff val="5000"/>
                  </a:schemeClr>
                </a:solidFill>
                <a:latin typeface="Arial Black"/>
              </a:rPr>
              <a:t>İçerisinde barındırdığı genetik materyal tek </a:t>
            </a:r>
            <a:r>
              <a:rPr lang="tr-TR" sz="2835" b="1" dirty="0" err="1">
                <a:solidFill>
                  <a:schemeClr val="tx1">
                    <a:lumMod val="95000"/>
                    <a:lumOff val="5000"/>
                  </a:schemeClr>
                </a:solidFill>
                <a:latin typeface="Arial Black"/>
              </a:rPr>
              <a:t>iplikçil</a:t>
            </a:r>
            <a:r>
              <a:rPr lang="tr-TR" sz="2835" b="1" dirty="0">
                <a:solidFill>
                  <a:schemeClr val="tx1">
                    <a:lumMod val="95000"/>
                    <a:lumOff val="5000"/>
                  </a:schemeClr>
                </a:solidFill>
                <a:latin typeface="Arial Black"/>
              </a:rPr>
              <a:t> RNA'dan oluşur. Bugüne kadar tespit edilmiş en büyük RNA genomuna sahip virüstür, 30 </a:t>
            </a:r>
            <a:r>
              <a:rPr lang="tr-TR" sz="2835" b="1" dirty="0" err="1">
                <a:solidFill>
                  <a:schemeClr val="tx1">
                    <a:lumMod val="95000"/>
                    <a:lumOff val="5000"/>
                  </a:schemeClr>
                </a:solidFill>
                <a:latin typeface="Arial Black"/>
              </a:rPr>
              <a:t>kilobazdan</a:t>
            </a:r>
            <a:r>
              <a:rPr lang="tr-TR" sz="2835" b="1" dirty="0">
                <a:solidFill>
                  <a:schemeClr val="tx1">
                    <a:lumMod val="95000"/>
                    <a:lumOff val="5000"/>
                  </a:schemeClr>
                </a:solidFill>
                <a:latin typeface="Arial Black"/>
              </a:rPr>
              <a:t> büyük bir uzunluğa sahiptir. Yaklaşık 125 nanometre büyüklüğe sahip olan virüsün en belirgin özelliği etrafındaki değneğe benzeyen çıkıntılardır. Bu özelliğiyle mikroskop altında güneşin taç küresine benzediği için </a:t>
            </a:r>
            <a:r>
              <a:rPr lang="tr-TR" sz="2835" b="1" dirty="0" err="1">
                <a:solidFill>
                  <a:schemeClr val="tx1">
                    <a:lumMod val="95000"/>
                    <a:lumOff val="5000"/>
                  </a:schemeClr>
                </a:solidFill>
                <a:latin typeface="Arial Black"/>
              </a:rPr>
              <a:t>latince</a:t>
            </a:r>
            <a:r>
              <a:rPr lang="tr-TR" sz="2835" b="1" dirty="0">
                <a:solidFill>
                  <a:schemeClr val="tx1">
                    <a:lumMod val="95000"/>
                    <a:lumOff val="5000"/>
                  </a:schemeClr>
                </a:solidFill>
                <a:latin typeface="Arial Black"/>
              </a:rPr>
              <a:t> </a:t>
            </a:r>
            <a:r>
              <a:rPr lang="tr-TR" sz="2835" b="1" dirty="0" err="1">
                <a:solidFill>
                  <a:schemeClr val="tx1">
                    <a:lumMod val="95000"/>
                    <a:lumOff val="5000"/>
                  </a:schemeClr>
                </a:solidFill>
                <a:latin typeface="Arial Black"/>
              </a:rPr>
              <a:t>corona</a:t>
            </a:r>
            <a:r>
              <a:rPr lang="tr-TR" sz="2835" b="1" dirty="0">
                <a:solidFill>
                  <a:schemeClr val="tx1">
                    <a:lumMod val="95000"/>
                    <a:lumOff val="5000"/>
                  </a:schemeClr>
                </a:solidFill>
                <a:latin typeface="Arial Black"/>
              </a:rPr>
              <a:t> ismini almıştır.</a:t>
            </a:r>
            <a:endParaRPr lang="tr-TR" sz="4960" dirty="0">
              <a:solidFill>
                <a:schemeClr val="accent1">
                  <a:lumMod val="50000"/>
                </a:schemeClr>
              </a:solidFill>
            </a:endParaRPr>
          </a:p>
        </p:txBody>
      </p:sp>
      <p:sp>
        <p:nvSpPr>
          <p:cNvPr id="3" name="Metin kutusu 2">
            <a:extLst>
              <a:ext uri="{FF2B5EF4-FFF2-40B4-BE49-F238E27FC236}">
                <a16:creationId xmlns:a16="http://schemas.microsoft.com/office/drawing/2014/main" id="{B05871F4-9C6C-4209-9273-F134ABCB88A0}"/>
              </a:ext>
            </a:extLst>
          </p:cNvPr>
          <p:cNvSpPr txBox="1"/>
          <p:nvPr/>
        </p:nvSpPr>
        <p:spPr>
          <a:xfrm>
            <a:off x="12867006" y="14545502"/>
            <a:ext cx="11835764" cy="17880808"/>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23993" tIns="161996" rIns="323993" bIns="161996" numCol="1" spcCol="0" rtlCol="0" fromWordArt="0" anchor="t" anchorCtr="0" forceAA="0" compatLnSpc="1">
            <a:prstTxWarp prst="textNoShape">
              <a:avLst/>
            </a:prstTxWarp>
            <a:spAutoFit/>
          </a:bodyPr>
          <a:lstStyle/>
          <a:p>
            <a:endParaRPr lang="tr-TR" sz="22956" dirty="0"/>
          </a:p>
          <a:p>
            <a:endParaRPr lang="tr-TR" sz="22956" dirty="0"/>
          </a:p>
          <a:p>
            <a:endParaRPr lang="tr-TR" sz="22956" dirty="0"/>
          </a:p>
          <a:p>
            <a:endParaRPr lang="tr-TR" sz="2400" dirty="0">
              <a:solidFill>
                <a:schemeClr val="accent1">
                  <a:lumMod val="50000"/>
                </a:schemeClr>
              </a:solidFill>
              <a:latin typeface="Arial Black"/>
            </a:endParaRPr>
          </a:p>
          <a:p>
            <a:r>
              <a:rPr lang="tr-TR" sz="2400" dirty="0">
                <a:solidFill>
                  <a:schemeClr val="accent1">
                    <a:lumMod val="50000"/>
                  </a:schemeClr>
                </a:solidFill>
                <a:latin typeface="Arial Black"/>
              </a:rPr>
              <a:t>F</a:t>
            </a:r>
            <a:endParaRPr lang="tr-TR" sz="3850" dirty="0">
              <a:solidFill>
                <a:schemeClr val="accent1">
                  <a:lumMod val="50000"/>
                </a:schemeClr>
              </a:solidFill>
              <a:latin typeface="Arial Black"/>
            </a:endParaRPr>
          </a:p>
          <a:p>
            <a:r>
              <a:rPr lang="tr-TR" sz="2400" dirty="0">
                <a:solidFill>
                  <a:schemeClr val="accent1">
                    <a:lumMod val="50000"/>
                  </a:schemeClr>
                </a:solidFill>
                <a:latin typeface="Arial Black"/>
              </a:rPr>
              <a:t>F</a:t>
            </a:r>
            <a:endParaRPr lang="tr-TR" sz="3850" dirty="0">
              <a:solidFill>
                <a:schemeClr val="accent1">
                  <a:lumMod val="50000"/>
                </a:schemeClr>
              </a:solidFill>
              <a:latin typeface="Arial Black"/>
            </a:endParaRPr>
          </a:p>
          <a:p>
            <a:r>
              <a:rPr lang="tr-TR" sz="2400" dirty="0">
                <a:solidFill>
                  <a:schemeClr val="accent1">
                    <a:lumMod val="50000"/>
                  </a:schemeClr>
                </a:solidFill>
                <a:latin typeface="Arial Black"/>
              </a:rPr>
              <a:t>F</a:t>
            </a:r>
            <a:endParaRPr lang="tr-TR" sz="3850" dirty="0">
              <a:solidFill>
                <a:schemeClr val="accent1">
                  <a:lumMod val="50000"/>
                </a:schemeClr>
              </a:solidFill>
              <a:latin typeface="Arial Black"/>
            </a:endParaRPr>
          </a:p>
          <a:p>
            <a:r>
              <a:rPr lang="tr-TR" sz="2400" dirty="0">
                <a:solidFill>
                  <a:schemeClr val="accent1">
                    <a:lumMod val="50000"/>
                  </a:schemeClr>
                </a:solidFill>
                <a:latin typeface="Arial Black"/>
              </a:rPr>
              <a:t>F</a:t>
            </a:r>
            <a:endParaRPr lang="tr-TR" sz="3850" dirty="0">
              <a:solidFill>
                <a:schemeClr val="accent1">
                  <a:lumMod val="50000"/>
                </a:schemeClr>
              </a:solidFill>
              <a:latin typeface="Arial Black"/>
            </a:endParaRPr>
          </a:p>
          <a:p>
            <a:r>
              <a:rPr lang="tr-TR" sz="2400" dirty="0">
                <a:solidFill>
                  <a:schemeClr val="accent1">
                    <a:lumMod val="50000"/>
                  </a:schemeClr>
                </a:solidFill>
                <a:latin typeface="Arial Black"/>
              </a:rPr>
              <a:t>F</a:t>
            </a:r>
            <a:endParaRPr lang="tr-TR" sz="3850" dirty="0">
              <a:solidFill>
                <a:schemeClr val="accent1">
                  <a:lumMod val="50000"/>
                </a:schemeClr>
              </a:solidFill>
              <a:latin typeface="Arial Black"/>
            </a:endParaRPr>
          </a:p>
          <a:p>
            <a:r>
              <a:rPr lang="tr-TR" sz="2400" dirty="0">
                <a:solidFill>
                  <a:schemeClr val="accent1">
                    <a:lumMod val="50000"/>
                  </a:schemeClr>
                </a:solidFill>
                <a:latin typeface="Arial Black"/>
              </a:rPr>
              <a:t>F</a:t>
            </a:r>
            <a:endParaRPr lang="tr-TR" sz="3850" dirty="0">
              <a:solidFill>
                <a:schemeClr val="accent1">
                  <a:lumMod val="50000"/>
                </a:schemeClr>
              </a:solidFill>
              <a:latin typeface="Arial Black"/>
            </a:endParaRPr>
          </a:p>
          <a:p>
            <a:r>
              <a:rPr lang="tr-TR" sz="2400" dirty="0">
                <a:solidFill>
                  <a:schemeClr val="accent1">
                    <a:lumMod val="50000"/>
                  </a:schemeClr>
                </a:solidFill>
                <a:latin typeface="Arial Black"/>
              </a:rPr>
              <a:t>F</a:t>
            </a:r>
            <a:endParaRPr lang="tr-TR" sz="3850" dirty="0">
              <a:solidFill>
                <a:schemeClr val="accent1">
                  <a:lumMod val="50000"/>
                </a:schemeClr>
              </a:solidFill>
              <a:latin typeface="Arial Black"/>
            </a:endParaRPr>
          </a:p>
          <a:p>
            <a:r>
              <a:rPr lang="tr-TR" sz="2400" dirty="0">
                <a:solidFill>
                  <a:schemeClr val="accent1">
                    <a:lumMod val="50000"/>
                  </a:schemeClr>
                </a:solidFill>
                <a:latin typeface="Arial Black"/>
              </a:rPr>
              <a:t>F</a:t>
            </a:r>
          </a:p>
          <a:p>
            <a:r>
              <a:rPr lang="tr-TR" sz="2400" dirty="0">
                <a:solidFill>
                  <a:schemeClr val="accent1">
                    <a:lumMod val="50000"/>
                  </a:schemeClr>
                </a:solidFill>
                <a:latin typeface="Arial Black"/>
              </a:rPr>
              <a:t>F</a:t>
            </a:r>
          </a:p>
          <a:p>
            <a:r>
              <a:rPr lang="tr-TR" sz="2400" dirty="0">
                <a:solidFill>
                  <a:schemeClr val="accent1">
                    <a:lumMod val="50000"/>
                  </a:schemeClr>
                </a:solidFill>
                <a:latin typeface="Arial Black"/>
              </a:rPr>
              <a:t>F</a:t>
            </a:r>
          </a:p>
          <a:p>
            <a:r>
              <a:rPr lang="tr-TR" sz="2400" dirty="0">
                <a:solidFill>
                  <a:schemeClr val="accent1">
                    <a:lumMod val="50000"/>
                  </a:schemeClr>
                </a:solidFill>
                <a:latin typeface="Arial Black"/>
              </a:rPr>
              <a:t>F</a:t>
            </a:r>
          </a:p>
          <a:p>
            <a:r>
              <a:rPr lang="tr-TR" sz="2400" dirty="0">
                <a:solidFill>
                  <a:schemeClr val="accent1">
                    <a:lumMod val="50000"/>
                  </a:schemeClr>
                </a:solidFill>
                <a:latin typeface="Arial Black"/>
              </a:rPr>
              <a:t>F</a:t>
            </a:r>
          </a:p>
          <a:p>
            <a:endParaRPr lang="tr-TR" sz="2800" dirty="0">
              <a:solidFill>
                <a:schemeClr val="accent1">
                  <a:lumMod val="50000"/>
                </a:schemeClr>
              </a:solidFill>
              <a:latin typeface="Arial Black"/>
            </a:endParaRPr>
          </a:p>
          <a:p>
            <a:r>
              <a:rPr lang="tr-TR" sz="2800" dirty="0">
                <a:solidFill>
                  <a:schemeClr val="accent1">
                    <a:lumMod val="50000"/>
                  </a:schemeClr>
                </a:solidFill>
                <a:latin typeface="Arial Black"/>
              </a:rPr>
              <a:t>KULLANDIĞIMIZ ELDİVENLERİ VE MASKELERİ SAĞLIMIZ İÇİN SOKAĞA  ATMAYALIM. KENDİLERİ İÇİN AYRILAN ÇÖP KOVALARINA ATALIM. VİRÜSÜN YAYILMASINI ENGELLEYELİM.</a:t>
            </a:r>
            <a:endParaRPr lang="tr-TR" dirty="0">
              <a:solidFill>
                <a:schemeClr val="accent1">
                  <a:lumMod val="50000"/>
                </a:schemeClr>
              </a:solidFill>
            </a:endParaRPr>
          </a:p>
        </p:txBody>
      </p:sp>
      <p:sp>
        <p:nvSpPr>
          <p:cNvPr id="9" name="Metin kutusu 8">
            <a:extLst>
              <a:ext uri="{FF2B5EF4-FFF2-40B4-BE49-F238E27FC236}">
                <a16:creationId xmlns:a16="http://schemas.microsoft.com/office/drawing/2014/main" id="{ED9542A3-037E-4100-B495-7BC91DE6D7DA}"/>
              </a:ext>
            </a:extLst>
          </p:cNvPr>
          <p:cNvSpPr txBox="1"/>
          <p:nvPr/>
        </p:nvSpPr>
        <p:spPr>
          <a:xfrm>
            <a:off x="360842" y="18864178"/>
            <a:ext cx="11960737" cy="1134299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23993" tIns="161996" rIns="323993" bIns="161996" numCol="1" spcCol="0" rtlCol="0" fromWordArt="0" anchor="t" anchorCtr="0" forceAA="0" compatLnSpc="1">
            <a:prstTxWarp prst="textNoShape">
              <a:avLst/>
            </a:prstTxWarp>
            <a:spAutoFit/>
          </a:bodyPr>
          <a:lstStyle/>
          <a:p>
            <a:r>
              <a:rPr lang="tr-TR" sz="3189" dirty="0">
                <a:solidFill>
                  <a:schemeClr val="accent1">
                    <a:lumMod val="75000"/>
                  </a:schemeClr>
                </a:solidFill>
                <a:latin typeface="Arial Black"/>
                <a:ea typeface="+mn-lt"/>
                <a:cs typeface="+mn-lt"/>
              </a:rPr>
              <a:t>KORONAVİRÜSÜNÜN DÜNYA GENELİNDE DURUMU</a:t>
            </a:r>
          </a:p>
          <a:p>
            <a:pPr algn="just"/>
            <a:r>
              <a:rPr lang="tr-TR" sz="2835" b="1" dirty="0">
                <a:latin typeface="Arial Black"/>
                <a:ea typeface="+mn-lt"/>
                <a:cs typeface="+mn-lt"/>
              </a:rPr>
              <a:t>Çin'in Vuhan kentinde Aralık 2019'da ortaya çıkan Covid-19, 200'den fazla ülke ve bölgeye yayıldı.</a:t>
            </a:r>
            <a:br>
              <a:rPr lang="tr-TR" sz="2835" b="1" dirty="0">
                <a:latin typeface="Arial Black"/>
                <a:ea typeface="+mn-lt"/>
                <a:cs typeface="+mn-lt"/>
              </a:rPr>
            </a:br>
            <a:r>
              <a:rPr lang="tr-TR" sz="2835" b="1" dirty="0">
                <a:latin typeface="Arial Black"/>
                <a:ea typeface="+mn-lt"/>
                <a:cs typeface="+mn-lt"/>
              </a:rPr>
              <a:t>Virüs bulaşan 1 milyon 555 bin 92 kişi iyileşirken, 2 milyon 463 bin 635 kişinin ise tedavisi sürüyor.</a:t>
            </a:r>
            <a:endParaRPr lang="tr-TR" sz="2835" b="1" dirty="0">
              <a:latin typeface="Arial Black"/>
            </a:endParaRPr>
          </a:p>
          <a:p>
            <a:pPr algn="just"/>
            <a:r>
              <a:rPr lang="tr-TR" sz="2835" b="1" dirty="0">
                <a:latin typeface="Arial Black"/>
                <a:ea typeface="+mn-lt"/>
                <a:cs typeface="+mn-lt"/>
              </a:rPr>
              <a:t>Covid-19 nedeniyle bugüne kadar en fazla can kaybı 82 bin 471 kişi ile ABD'de görüldü. Bu ülkeyi, 32 bin 692 can kaybıyla İngiltere, 30 bin 911 ile İtalya, 26 bin 920 ile İspanya, 26 bin 643 ile Fransa, 11 bin 980 ile Brezilya, 8 bin 761 ile Belçika, 7 bin 676 ile Almanya, 6 bin 733 ile İran, 5 bin 510 ile Hollanda, 5 bin 49 ile Kanada ve 4 bin 633 ile Çin takip etti.</a:t>
            </a:r>
          </a:p>
          <a:p>
            <a:r>
              <a:rPr lang="tr-TR" sz="2835" b="1" dirty="0">
                <a:latin typeface="Arial Black"/>
                <a:ea typeface="+mn-lt"/>
                <a:cs typeface="+mn-lt"/>
              </a:rPr>
              <a:t> </a:t>
            </a:r>
          </a:p>
          <a:p>
            <a:endParaRPr lang="tr-TR" sz="2835" b="1" dirty="0">
              <a:latin typeface="Arial Black"/>
              <a:ea typeface="+mn-lt"/>
              <a:cs typeface="+mn-lt"/>
            </a:endParaRPr>
          </a:p>
          <a:p>
            <a:endParaRPr lang="tr-TR" sz="2835" b="1" dirty="0">
              <a:latin typeface="Arial Black"/>
              <a:ea typeface="+mn-lt"/>
              <a:cs typeface="+mn-lt"/>
            </a:endParaRPr>
          </a:p>
          <a:p>
            <a:endParaRPr lang="tr-TR" sz="2835" b="1" dirty="0">
              <a:latin typeface="Arial Black"/>
              <a:ea typeface="+mn-lt"/>
              <a:cs typeface="+mn-lt"/>
            </a:endParaRPr>
          </a:p>
          <a:p>
            <a:endParaRPr lang="tr-TR" sz="2835" b="1" dirty="0">
              <a:latin typeface="Arial Black"/>
              <a:ea typeface="+mn-lt"/>
              <a:cs typeface="+mn-lt"/>
            </a:endParaRPr>
          </a:p>
          <a:p>
            <a:endParaRPr lang="tr-TR" sz="2835" b="1" dirty="0">
              <a:latin typeface="Arial Black"/>
              <a:ea typeface="+mn-lt"/>
              <a:cs typeface="+mn-lt"/>
            </a:endParaRPr>
          </a:p>
          <a:p>
            <a:endParaRPr lang="tr-TR" sz="2835" b="1" dirty="0">
              <a:latin typeface="Arial Black"/>
              <a:ea typeface="+mn-lt"/>
              <a:cs typeface="+mn-lt"/>
            </a:endParaRPr>
          </a:p>
          <a:p>
            <a:endParaRPr lang="tr-TR" sz="2835" b="1" dirty="0">
              <a:latin typeface="Arial Black"/>
              <a:ea typeface="+mn-lt"/>
              <a:cs typeface="+mn-lt"/>
            </a:endParaRPr>
          </a:p>
          <a:p>
            <a:endParaRPr lang="tr-TR" sz="2835" b="1" dirty="0">
              <a:latin typeface="Arial Black"/>
              <a:ea typeface="+mn-lt"/>
              <a:cs typeface="+mn-lt"/>
            </a:endParaRPr>
          </a:p>
          <a:p>
            <a:endParaRPr lang="tr-TR" sz="2835" b="1" dirty="0">
              <a:latin typeface="Arial Black"/>
              <a:ea typeface="+mn-lt"/>
              <a:cs typeface="+mn-lt"/>
            </a:endParaRPr>
          </a:p>
          <a:p>
            <a:endParaRPr lang="tr-TR" sz="2835" b="1" dirty="0">
              <a:latin typeface="Arial Black"/>
              <a:ea typeface="+mn-lt"/>
              <a:cs typeface="+mn-lt"/>
            </a:endParaRPr>
          </a:p>
          <a:p>
            <a:endParaRPr lang="tr-TR" sz="2835" b="1" dirty="0">
              <a:latin typeface="Arial Black"/>
              <a:ea typeface="+mn-lt"/>
              <a:cs typeface="+mn-lt"/>
            </a:endParaRPr>
          </a:p>
        </p:txBody>
      </p:sp>
      <p:pic>
        <p:nvPicPr>
          <p:cNvPr id="11" name="Resim 12" descr="metin, harita içeren bir resim&#10;&#10;Çok yüksek güvenilirlikle oluşturulmuş açıklama">
            <a:extLst>
              <a:ext uri="{FF2B5EF4-FFF2-40B4-BE49-F238E27FC236}">
                <a16:creationId xmlns:a16="http://schemas.microsoft.com/office/drawing/2014/main" id="{D1D365E0-82E9-4FF1-98DB-47B574D5ECF1}"/>
              </a:ext>
            </a:extLst>
          </p:cNvPr>
          <p:cNvPicPr>
            <a:picLocks noChangeAspect="1"/>
          </p:cNvPicPr>
          <p:nvPr/>
        </p:nvPicPr>
        <p:blipFill>
          <a:blip r:embed="rId3"/>
          <a:stretch>
            <a:fillRect/>
          </a:stretch>
        </p:blipFill>
        <p:spPr>
          <a:xfrm>
            <a:off x="1043520" y="25190772"/>
            <a:ext cx="11164251" cy="5011175"/>
          </a:xfrm>
          <a:prstGeom prst="rect">
            <a:avLst/>
          </a:prstGeom>
        </p:spPr>
      </p:pic>
      <p:pic>
        <p:nvPicPr>
          <p:cNvPr id="13" name="Resim 13" descr="ekran görüntüsü içeren bir resim&#10;&#10;Çok yüksek güvenilirlikle oluşturulmuş açıklama">
            <a:extLst>
              <a:ext uri="{FF2B5EF4-FFF2-40B4-BE49-F238E27FC236}">
                <a16:creationId xmlns:a16="http://schemas.microsoft.com/office/drawing/2014/main" id="{B5DF034C-F082-45B7-8E3D-3A2070AE5B07}"/>
              </a:ext>
            </a:extLst>
          </p:cNvPr>
          <p:cNvPicPr>
            <a:picLocks noChangeAspect="1"/>
          </p:cNvPicPr>
          <p:nvPr/>
        </p:nvPicPr>
        <p:blipFill>
          <a:blip r:embed="rId4"/>
          <a:stretch>
            <a:fillRect/>
          </a:stretch>
        </p:blipFill>
        <p:spPr>
          <a:xfrm>
            <a:off x="13002160" y="14754046"/>
            <a:ext cx="11497953" cy="10424790"/>
          </a:xfrm>
          <a:prstGeom prst="rect">
            <a:avLst/>
          </a:prstGeom>
        </p:spPr>
      </p:pic>
      <p:sp>
        <p:nvSpPr>
          <p:cNvPr id="14" name="Metin kutusu 13">
            <a:extLst>
              <a:ext uri="{FF2B5EF4-FFF2-40B4-BE49-F238E27FC236}">
                <a16:creationId xmlns:a16="http://schemas.microsoft.com/office/drawing/2014/main" id="{A1F30601-543E-4823-8E6F-7D7A10AA6429}"/>
              </a:ext>
            </a:extLst>
          </p:cNvPr>
          <p:cNvSpPr txBox="1"/>
          <p:nvPr/>
        </p:nvSpPr>
        <p:spPr>
          <a:xfrm>
            <a:off x="4459666" y="202497"/>
            <a:ext cx="16253643" cy="119957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23993" tIns="161996" rIns="323993" bIns="161996" numCol="1" spcCol="0" rtlCol="0" fromWordArt="0" anchor="t" anchorCtr="0" forceAA="0" compatLnSpc="1">
            <a:prstTxWarp prst="textNoShape">
              <a:avLst/>
            </a:prstTxWarp>
            <a:spAutoFit/>
          </a:bodyPr>
          <a:lstStyle/>
          <a:p>
            <a:r>
              <a:rPr lang="tr-TR" sz="4960" dirty="0">
                <a:latin typeface="Arial Black"/>
              </a:rPr>
              <a:t>KORONAVİRÜSÜNE KARŞI BİLİNÇLENELİM </a:t>
            </a:r>
            <a:r>
              <a:rPr lang="tr-TR" sz="5669" b="1" dirty="0">
                <a:latin typeface="Arial Black"/>
                <a:ea typeface="+mn-lt"/>
                <a:cs typeface="+mn-lt"/>
              </a:rPr>
              <a:t>!</a:t>
            </a:r>
            <a:endParaRPr lang="tr-TR" sz="5669" b="1" dirty="0">
              <a:latin typeface="Arial Black"/>
            </a:endParaRPr>
          </a:p>
        </p:txBody>
      </p:sp>
      <p:sp>
        <p:nvSpPr>
          <p:cNvPr id="16" name="Metin kutusu 15">
            <a:extLst>
              <a:ext uri="{FF2B5EF4-FFF2-40B4-BE49-F238E27FC236}">
                <a16:creationId xmlns:a16="http://schemas.microsoft.com/office/drawing/2014/main" id="{141F0B5A-8783-41D0-A9D6-F41EEDD715A5}"/>
              </a:ext>
            </a:extLst>
          </p:cNvPr>
          <p:cNvSpPr txBox="1"/>
          <p:nvPr/>
        </p:nvSpPr>
        <p:spPr>
          <a:xfrm>
            <a:off x="313593" y="30550252"/>
            <a:ext cx="12041735" cy="179948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23993" tIns="161996" rIns="323993" bIns="161996" numCol="1" spcCol="0" rtlCol="0" fromWordArt="0" anchor="t" anchorCtr="0" forceAA="0" compatLnSpc="1">
            <a:prstTxWarp prst="textNoShape">
              <a:avLst/>
            </a:prstTxWarp>
            <a:spAutoFit/>
          </a:bodyPr>
          <a:lstStyle/>
          <a:p>
            <a:r>
              <a:rPr lang="tr-TR" sz="3189" b="1" dirty="0">
                <a:solidFill>
                  <a:schemeClr val="accent1">
                    <a:lumMod val="50000"/>
                  </a:schemeClr>
                </a:solidFill>
                <a:latin typeface="Arial Black"/>
              </a:rPr>
              <a:t>LÜTFEN UYULMASI GEREKEN KURALLARA UYALIM ÖNLEMLERİMİZİ ALALIM TEŞEKKÜRLEER...</a:t>
            </a:r>
          </a:p>
        </p:txBody>
      </p:sp>
      <p:pic>
        <p:nvPicPr>
          <p:cNvPr id="17" name="Resim 18" descr="çizim içeren bir resim&#10;&#10;Çok yüksek güvenilirlikle oluşturulmuş açıklama">
            <a:extLst>
              <a:ext uri="{FF2B5EF4-FFF2-40B4-BE49-F238E27FC236}">
                <a16:creationId xmlns:a16="http://schemas.microsoft.com/office/drawing/2014/main" id="{93B9951D-3F24-407F-BF74-EDA182166E54}"/>
              </a:ext>
            </a:extLst>
          </p:cNvPr>
          <p:cNvPicPr>
            <a:picLocks noChangeAspect="1"/>
          </p:cNvPicPr>
          <p:nvPr/>
        </p:nvPicPr>
        <p:blipFill>
          <a:blip r:embed="rId5"/>
          <a:stretch>
            <a:fillRect/>
          </a:stretch>
        </p:blipFill>
        <p:spPr>
          <a:xfrm>
            <a:off x="21045446" y="0"/>
            <a:ext cx="3881264" cy="4390022"/>
          </a:xfrm>
          <a:prstGeom prst="rect">
            <a:avLst/>
          </a:prstGeom>
        </p:spPr>
      </p:pic>
      <p:pic>
        <p:nvPicPr>
          <p:cNvPr id="19" name="Resim 18" descr="çiçek içeren bir resim&#10;&#10;Açıklama otomatik olarak oluşturuldu">
            <a:extLst>
              <a:ext uri="{FF2B5EF4-FFF2-40B4-BE49-F238E27FC236}">
                <a16:creationId xmlns:a16="http://schemas.microsoft.com/office/drawing/2014/main" id="{799DA716-8E34-47E8-97F7-6217B1AD9F8C}"/>
              </a:ext>
            </a:extLst>
          </p:cNvPr>
          <p:cNvPicPr>
            <a:picLocks noChangeAspect="1"/>
          </p:cNvPicPr>
          <p:nvPr/>
        </p:nvPicPr>
        <p:blipFill rotWithShape="1">
          <a:blip r:embed="rId6"/>
          <a:srcRect t="15106" b="12179"/>
          <a:stretch/>
        </p:blipFill>
        <p:spPr>
          <a:xfrm>
            <a:off x="662747" y="1574553"/>
            <a:ext cx="6890528" cy="2915825"/>
          </a:xfrm>
          <a:prstGeom prst="rect">
            <a:avLst/>
          </a:prstGeom>
        </p:spPr>
      </p:pic>
      <p:pic>
        <p:nvPicPr>
          <p:cNvPr id="20" name="Resim 19">
            <a:extLst>
              <a:ext uri="{FF2B5EF4-FFF2-40B4-BE49-F238E27FC236}">
                <a16:creationId xmlns:a16="http://schemas.microsoft.com/office/drawing/2014/main" id="{1716E3D3-7B80-45C7-B8F4-D109C58A5408}"/>
              </a:ext>
            </a:extLst>
          </p:cNvPr>
          <p:cNvPicPr>
            <a:picLocks noChangeAspect="1"/>
          </p:cNvPicPr>
          <p:nvPr/>
        </p:nvPicPr>
        <p:blipFill>
          <a:blip r:embed="rId7"/>
          <a:stretch>
            <a:fillRect/>
          </a:stretch>
        </p:blipFill>
        <p:spPr>
          <a:xfrm>
            <a:off x="12867005" y="5267512"/>
            <a:ext cx="11503123" cy="5791388"/>
          </a:xfrm>
          <a:prstGeom prst="rect">
            <a:avLst/>
          </a:prstGeom>
        </p:spPr>
      </p:pic>
      <p:pic>
        <p:nvPicPr>
          <p:cNvPr id="2" name="Resim 1">
            <a:extLst>
              <a:ext uri="{FF2B5EF4-FFF2-40B4-BE49-F238E27FC236}">
                <a16:creationId xmlns:a16="http://schemas.microsoft.com/office/drawing/2014/main" id="{2D0BA16C-E2AB-416F-BEA2-55E23667951D}"/>
              </a:ext>
            </a:extLst>
          </p:cNvPr>
          <p:cNvPicPr>
            <a:picLocks noChangeAspect="1"/>
          </p:cNvPicPr>
          <p:nvPr/>
        </p:nvPicPr>
        <p:blipFill>
          <a:blip r:embed="rId8"/>
          <a:stretch>
            <a:fillRect/>
          </a:stretch>
        </p:blipFill>
        <p:spPr>
          <a:xfrm>
            <a:off x="16933904" y="2776853"/>
            <a:ext cx="4000622" cy="2117252"/>
          </a:xfrm>
          <a:prstGeom prst="rect">
            <a:avLst/>
          </a:prstGeom>
        </p:spPr>
      </p:pic>
      <p:pic>
        <p:nvPicPr>
          <p:cNvPr id="7" name="Resim 7">
            <a:extLst>
              <a:ext uri="{FF2B5EF4-FFF2-40B4-BE49-F238E27FC236}">
                <a16:creationId xmlns:a16="http://schemas.microsoft.com/office/drawing/2014/main" id="{8F5C4718-67C1-48BF-88F6-BCF95CF0908D}"/>
              </a:ext>
            </a:extLst>
          </p:cNvPr>
          <p:cNvPicPr>
            <a:picLocks noChangeAspect="1"/>
          </p:cNvPicPr>
          <p:nvPr/>
        </p:nvPicPr>
        <p:blipFill>
          <a:blip r:embed="rId9"/>
          <a:stretch>
            <a:fillRect/>
          </a:stretch>
        </p:blipFill>
        <p:spPr>
          <a:xfrm>
            <a:off x="13009946" y="25188693"/>
            <a:ext cx="8035500" cy="4707567"/>
          </a:xfrm>
          <a:prstGeom prst="rect">
            <a:avLst/>
          </a:prstGeom>
        </p:spPr>
      </p:pic>
      <p:pic>
        <p:nvPicPr>
          <p:cNvPr id="8" name="Resim 17" descr="işaret içeren bir resim&#10;&#10;Çok yüksek güvenilirlikle oluşturulmuş açıklama">
            <a:extLst>
              <a:ext uri="{FF2B5EF4-FFF2-40B4-BE49-F238E27FC236}">
                <a16:creationId xmlns:a16="http://schemas.microsoft.com/office/drawing/2014/main" id="{59E02EF4-9B47-4870-876D-83721D73D946}"/>
              </a:ext>
            </a:extLst>
          </p:cNvPr>
          <p:cNvPicPr>
            <a:picLocks noChangeAspect="1"/>
          </p:cNvPicPr>
          <p:nvPr/>
        </p:nvPicPr>
        <p:blipFill>
          <a:blip r:embed="rId10"/>
          <a:stretch>
            <a:fillRect/>
          </a:stretch>
        </p:blipFill>
        <p:spPr>
          <a:xfrm>
            <a:off x="21188385" y="25188693"/>
            <a:ext cx="3311727" cy="4707567"/>
          </a:xfrm>
          <a:prstGeom prst="rect">
            <a:avLst/>
          </a:prstGeom>
        </p:spPr>
      </p:pic>
    </p:spTree>
    <p:extLst>
      <p:ext uri="{BB962C8B-B14F-4D97-AF65-F5344CB8AC3E}">
        <p14:creationId xmlns:p14="http://schemas.microsoft.com/office/powerpoint/2010/main" val="2305451372"/>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27</TotalTime>
  <Words>168</Words>
  <Application>Microsoft Office PowerPoint</Application>
  <PresentationFormat>Özel</PresentationFormat>
  <Paragraphs>51</Paragraphs>
  <Slides>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vt:i4>
      </vt:variant>
    </vt:vector>
  </HeadingPairs>
  <TitlesOfParts>
    <vt:vector size="8" baseType="lpstr">
      <vt:lpstr>Abadi Extra Light</vt:lpstr>
      <vt:lpstr>Aharoni</vt:lpstr>
      <vt:lpstr>Arial Black</vt:lpstr>
      <vt:lpstr>Calibri Light</vt:lpstr>
      <vt:lpstr>Rockwell</vt:lpstr>
      <vt:lpstr>Wingdings</vt:lpstr>
      <vt:lpstr>Atlas</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429</cp:revision>
  <dcterms:created xsi:type="dcterms:W3CDTF">2020-03-23T16:41:34Z</dcterms:created>
  <dcterms:modified xsi:type="dcterms:W3CDTF">2020-05-20T22:37:56Z</dcterms:modified>
</cp:coreProperties>
</file>